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7"/>
  </p:notesMasterIdLst>
  <p:handoutMasterIdLst>
    <p:handoutMasterId r:id="rId8"/>
  </p:handoutMasterIdLst>
  <p:sldIdLst>
    <p:sldId id="320" r:id="rId3"/>
    <p:sldId id="330" r:id="rId4"/>
    <p:sldId id="322" r:id="rId5"/>
    <p:sldId id="323" r:id="rId6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ลักษณะสีเข้ม 1 - เน้น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ลักษณะ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ลักษณะ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94676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821" y="2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r">
              <a:defRPr sz="1200"/>
            </a:lvl1pPr>
          </a:lstStyle>
          <a:p>
            <a:fld id="{F566AAC3-5794-4E43-AF42-01F5EB4CA403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821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r">
              <a:defRPr sz="1200"/>
            </a:lvl1pPr>
          </a:lstStyle>
          <a:p>
            <a:fld id="{696A26C3-1122-4709-B83A-9ADA6720AB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41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821" y="1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/>
          <a:lstStyle>
            <a:lvl1pPr algn="r">
              <a:defRPr sz="1200"/>
            </a:lvl1pPr>
          </a:lstStyle>
          <a:p>
            <a:fld id="{8E2E3F4E-6C7C-4C67-AFF5-A3717E92142A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0" tIns="45080" rIns="90160" bIns="4508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4" y="4715592"/>
            <a:ext cx="5437827" cy="4468646"/>
          </a:xfrm>
          <a:prstGeom prst="rect">
            <a:avLst/>
          </a:prstGeom>
        </p:spPr>
        <p:txBody>
          <a:bodyPr vert="horz" lIns="90160" tIns="45080" rIns="90160" bIns="4508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821" y="9429613"/>
            <a:ext cx="2945293" cy="497040"/>
          </a:xfrm>
          <a:prstGeom prst="rect">
            <a:avLst/>
          </a:prstGeom>
        </p:spPr>
        <p:txBody>
          <a:bodyPr vert="horz" lIns="90160" tIns="45080" rIns="90160" bIns="45080" rtlCol="0" anchor="b"/>
          <a:lstStyle>
            <a:lvl1pPr algn="r">
              <a:defRPr sz="1200"/>
            </a:lvl1pPr>
          </a:lstStyle>
          <a:p>
            <a:fld id="{9F879010-7097-4098-B304-513C80BF1D5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81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9010-7097-4098-B304-513C80BF1D51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08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scene3d>
              <a:camera prst="obliqueBottom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nvex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68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46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3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64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50099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000528"/>
          </a:xfrm>
        </p:spPr>
        <p:txBody>
          <a:bodyPr/>
          <a:lstStyle>
            <a:lvl1pPr>
              <a:buNone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652A-3829-4B8D-98E4-5E7E8A2221C6}" type="datetimeFigureOut">
              <a:rPr lang="th-TH" smtClean="0"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ACC-4F50-440B-8432-341DE7448C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18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652A-3829-4B8D-98E4-5E7E8A2221C6}" type="datetimeFigureOut">
              <a:rPr lang="th-TH" smtClean="0"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ACC-4F50-440B-8432-341DE7448C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5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1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0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4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26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6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751-FC01-474E-A468-703DE6145E12}" type="datetimeFigureOut">
              <a:rPr lang="th-TH" smtClean="0"/>
              <a:pPr/>
              <a:t>24/07/62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158D-02BA-4C94-A724-AF0D96C136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7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 </a:t>
            </a:r>
            <a:r>
              <a:rPr lang="th-TH" sz="4000" dirty="0"/>
              <a:t>มาตรการเพิ่มประสิทธิภาพการใช้จ่ายงบประมาณรายจ่ายประจำปีงบประมาณ พ.ศ. 2562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42402"/>
              </p:ext>
            </p:extLst>
          </p:nvPr>
        </p:nvGraphicFramePr>
        <p:xfrm>
          <a:off x="457200" y="1524000"/>
          <a:ext cx="8229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 rowSpan="2"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เป้าหมายการเบิกจ่ายงบประมาณ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2562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th-TH" sz="21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   </a:t>
                      </a:r>
                    </a:p>
                    <a:p>
                      <a:pPr algn="ctr"/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</a:p>
                    <a:p>
                      <a:pPr algn="ctr"/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</a:p>
                    <a:p>
                      <a:pPr algn="ctr"/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  <a:p>
                      <a:pPr algn="ctr"/>
                      <a:r>
                        <a:rPr lang="th-TH" sz="21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 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 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 (ร้อยละ)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95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7500990" cy="1600200"/>
          </a:xfrm>
        </p:spPr>
        <p:txBody>
          <a:bodyPr>
            <a:normAutofit fontScale="90000"/>
          </a:bodyPr>
          <a:lstStyle/>
          <a:p>
            <a:r>
              <a:rPr lang="th-TH" sz="3600" dirty="0"/>
              <a:t>สรุปการเบิกจ่ายงบประมาณรายจ่ายประจำปีงบประมาณ พ.ศ.2562 </a:t>
            </a:r>
            <a:br>
              <a:rPr lang="th-TH" sz="3600" dirty="0"/>
            </a:br>
            <a:r>
              <a:rPr lang="th-TH" sz="3600" dirty="0"/>
              <a:t>รอบไตรมาส  4 </a:t>
            </a:r>
            <a:r>
              <a:rPr lang="th-TH" sz="36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dirty="0"/>
              <a:t>ณ </a:t>
            </a:r>
            <a:r>
              <a:rPr lang="th-TH" sz="3600" dirty="0">
                <a:latin typeface="FreesiaUPC" pitchFamily="34" charset="-34"/>
                <a:cs typeface="FreesiaUPC" pitchFamily="34" charset="-34"/>
              </a:rPr>
              <a:t>วันที่ 24 เดือน กรกฎาคม  256</a:t>
            </a:r>
            <a:r>
              <a:rPr lang="en-US" sz="3600" dirty="0">
                <a:latin typeface="FreesiaUPC" pitchFamily="34" charset="-34"/>
                <a:cs typeface="FreesiaUPC" pitchFamily="34" charset="-34"/>
              </a:rPr>
              <a:t>2</a:t>
            </a:r>
            <a:endParaRPr lang="th-TH" sz="3600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65610"/>
              </p:ext>
            </p:extLst>
          </p:nvPr>
        </p:nvGraphicFramePr>
        <p:xfrm>
          <a:off x="381000" y="1676400"/>
          <a:ext cx="8534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หมวดรายจ่าย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รายจ่ายประจำ(ร้อยละ)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133,951,572.00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111,848,394.92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83.50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22,103,177.08 </a:t>
                      </a:r>
                    </a:p>
                    <a:p>
                      <a:pPr algn="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04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รายจ่ายลงทุน(ร้อยละ) 65/100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152,969,500.00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152,915,000.00 </a:t>
                      </a:r>
                    </a:p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(PO) </a:t>
                      </a:r>
                    </a:p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54,500.00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 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(ร้อยละ)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286,921,072.00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264,763,394.92</a:t>
                      </a:r>
                    </a:p>
                    <a:p>
                      <a:pPr algn="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92.28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22,157,677.08</a:t>
                      </a:r>
                    </a:p>
                    <a:p>
                      <a:pPr algn="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7.72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10566" cy="928694"/>
          </a:xfrm>
        </p:spPr>
        <p:txBody>
          <a:bodyPr>
            <a:normAutofit/>
          </a:bodyPr>
          <a:lstStyle/>
          <a:p>
            <a:r>
              <a:rPr lang="th-TH" sz="2800" dirty="0"/>
              <a:t>ค่าใช้ดำเนินงานภารกิจพื้นฐานสำนักงานสาธารณสุขอำเภอ(รอบ1</a:t>
            </a:r>
            <a:r>
              <a:rPr lang="en-US" sz="2800" dirty="0"/>
              <a:t>-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/>
              <a:t>)</a:t>
            </a: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5613"/>
              </p:ext>
            </p:extLst>
          </p:nvPr>
        </p:nvGraphicFramePr>
        <p:xfrm>
          <a:off x="467544" y="1196752"/>
          <a:ext cx="8352928" cy="5168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0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8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เบิก/ก่อหนี้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.เมืองฯ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</a:t>
                      </a:r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,654.29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99.88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345.71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กันทรา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รมย์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.กันทร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299,981.00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99.99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0.01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สสอ.ยางชุมน้อย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242,327.00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80.78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57,673.00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19.22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สสอ.ขุขันธ์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299,911.95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99.97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88.05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0.03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.ไพรบึง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299,650.33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99.88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349.67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สสอ.ปรางค์กู่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สสอ.ขุนหาญ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297,831.55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99.28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2,168.45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ราษี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ไศล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299,995.05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4.95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สสอ.อุทุมพรพิสัย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299,969.07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99.99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30.93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.บึง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บูรพ์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299,920</a:t>
                      </a:r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80.00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83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838200"/>
          </a:xfrm>
        </p:spPr>
        <p:txBody>
          <a:bodyPr>
            <a:normAutofit/>
          </a:bodyPr>
          <a:lstStyle/>
          <a:p>
            <a:r>
              <a:rPr lang="th-TH" sz="2800" dirty="0"/>
              <a:t>ค่าใช้ดำเนินงานภารกิจพื้นฐานสำนักงานสาธารณสุขอำเภอ(รอบ1</a:t>
            </a:r>
            <a:r>
              <a:rPr lang="en-US" sz="2800" dirty="0"/>
              <a:t>-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/>
              <a:t>)</a:t>
            </a: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238173"/>
              </p:ext>
            </p:extLst>
          </p:nvPr>
        </p:nvGraphicFramePr>
        <p:xfrm>
          <a:off x="323528" y="692696"/>
          <a:ext cx="8568951" cy="5598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08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เบิก/ก่อหนี้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สสอ.ห้วยทับทัน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สสอ.ศรีรัตนะ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สสอ.น้ำเกลี้ยง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299,965.00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99.99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0.01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สสอ.วังหิน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299,999.35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สสอ.โนนคูณ   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292,220.06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97.41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7,779.94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2.59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อ.ภูสิงห์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292,068.63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97.36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7,931.37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2.64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.เมืองจันทร์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สสอ.เบญจลักษ์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244,270.00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81.42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55,370.00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18.58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พยุห์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283,958.99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94.65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16,041.01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24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.โพธิ์ศรีสุวรรณ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277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225.57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92.41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,774.43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7.59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75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สสอ.ศิลาลาด</a:t>
                      </a:r>
                      <a:endParaRPr lang="th-TH" sz="2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262,716.45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87.57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37,283.55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12.43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6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6,600,000 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6,391,664.29  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96.84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208,335.71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3.16</a:t>
                      </a:r>
                      <a:endParaRPr lang="th-TH" sz="2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75638"/>
      </p:ext>
    </p:extLst>
  </p:cSld>
  <p:clrMapOvr>
    <a:masterClrMapping/>
  </p:clrMapOvr>
</p:sld>
</file>

<file path=ppt/theme/theme1.xml><?xml version="1.0" encoding="utf-8"?>
<a:theme xmlns:a="http://schemas.openxmlformats.org/drawingml/2006/main" name="ssko_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439</Words>
  <Application>Microsoft Office PowerPoint</Application>
  <PresentationFormat>On-screen Show (4:3)</PresentationFormat>
  <Paragraphs>237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FreesiaUPC</vt:lpstr>
      <vt:lpstr>TH SarabunPSK</vt:lpstr>
      <vt:lpstr>Tw Cen MT</vt:lpstr>
      <vt:lpstr>ssko_temp</vt:lpstr>
      <vt:lpstr>ชุดรูปแบบของ Office</vt:lpstr>
      <vt:lpstr> มาตรการเพิ่มประสิทธิภาพการใช้จ่ายงบประมาณรายจ่ายประจำปีงบประมาณ พ.ศ. 2562</vt:lpstr>
      <vt:lpstr>สรุปการเบิกจ่ายงบประมาณรายจ่ายประจำปีงบประมาณ พ.ศ.2562  รอบไตรมาส  4  ณ วันที่ 24 เดือน กรกฎาคม  2562</vt:lpstr>
      <vt:lpstr>ค่าใช้ดำเนินงานภารกิจพื้นฐานสำนักงานสาธารณสุขอำเภอ(รอบ1-2)</vt:lpstr>
      <vt:lpstr>ค่าใช้ดำเนินงานภารกิจพื้นฐานสำนักงานสาธารณสุขอำเภอ(รอบ1-2)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กลุ่มงานบริหารทั่วไป</dc:title>
  <dc:creator>TOP</dc:creator>
  <cp:lastModifiedBy>acer</cp:lastModifiedBy>
  <cp:revision>1676</cp:revision>
  <cp:lastPrinted>2019-07-24T10:29:42Z</cp:lastPrinted>
  <dcterms:created xsi:type="dcterms:W3CDTF">2015-11-06T01:34:22Z</dcterms:created>
  <dcterms:modified xsi:type="dcterms:W3CDTF">2019-07-24T10:45:59Z</dcterms:modified>
</cp:coreProperties>
</file>