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B291F6-D6F4-4C89-9878-E6815ECAC6EF}" type="datetimeFigureOut">
              <a:rPr lang="th-TH" smtClean="0"/>
              <a:t>24/07/62</a:t>
            </a:fld>
            <a:endParaRPr lang="th-TH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CDF349-B35A-4B8C-B56F-1FC5E7F047AE}" type="slidenum">
              <a:rPr lang="th-TH" smtClean="0"/>
              <a:t>‹#›</a:t>
            </a:fld>
            <a:endParaRPr lang="th-TH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วาระการประชุมประจำเดือน </a:t>
            </a:r>
            <a:r>
              <a:rPr lang="th-TH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กรกฏาคม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๒๕๖๒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691680" y="1844824"/>
            <a:ext cx="6400800" cy="1752600"/>
          </a:xfrm>
        </p:spPr>
        <p:txBody>
          <a:bodyPr/>
          <a:lstStyle/>
          <a:p>
            <a:r>
              <a:rPr lang="th-TH" dirty="0" smtClean="0">
                <a:solidFill>
                  <a:schemeClr val="tx1"/>
                </a:solidFill>
              </a:rPr>
              <a:t>กลุ่มงานอนามัยสิ่งแวดล้อมและ</a:t>
            </a:r>
            <a:r>
              <a:rPr lang="th-TH" dirty="0" err="1" smtClean="0">
                <a:solidFill>
                  <a:schemeClr val="tx1"/>
                </a:solidFill>
              </a:rPr>
              <a:t>อาชว</a:t>
            </a:r>
            <a:r>
              <a:rPr lang="th-TH" dirty="0" smtClean="0">
                <a:solidFill>
                  <a:schemeClr val="tx1"/>
                </a:solidFill>
              </a:rPr>
              <a:t>อนามัย</a:t>
            </a:r>
          </a:p>
          <a:p>
            <a:r>
              <a:rPr lang="th-TH" dirty="0" smtClean="0">
                <a:solidFill>
                  <a:schemeClr val="tx1"/>
                </a:solidFill>
              </a:rPr>
              <a:t>สำนักงานสาธารณสุขจังหวัดศรีสะ</a:t>
            </a:r>
            <a:r>
              <a:rPr lang="th-TH" dirty="0" err="1" smtClean="0">
                <a:solidFill>
                  <a:schemeClr val="tx1"/>
                </a:solidFill>
              </a:rPr>
              <a:t>เกษ</a:t>
            </a:r>
            <a:r>
              <a:rPr lang="th-TH" dirty="0" smtClean="0">
                <a:solidFill>
                  <a:schemeClr val="tx1"/>
                </a:solidFill>
              </a:rPr>
              <a:t> </a:t>
            </a:r>
            <a:endParaRPr lang="th-TH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66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272808" cy="1944216"/>
          </a:xfrm>
        </p:spPr>
        <p:txBody>
          <a:bodyPr>
            <a:normAutofit fontScale="90000"/>
          </a:bodyPr>
          <a:lstStyle/>
          <a:p>
            <a:r>
              <a:rPr lang="th-TH" sz="36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วาระที่ ๑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แจ้งเรื่องการประชุมวิชาการ มหกรรมส่งเสริมสุขภาพและอนามัยสิ่งแวดล้อม ภาคอีสานตอนล่าง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Promotion  Prevention in a Disruptive Era to Health Literate Society 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27584" y="1844824"/>
            <a:ext cx="7632848" cy="44644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h-TH" dirty="0" smtClean="0"/>
              <a:t>              ศูนย์</a:t>
            </a:r>
            <a:r>
              <a:rPr lang="th-TH" dirty="0"/>
              <a:t>อนามัยที่ ๑๐ กรมอนามัย ได้กำหนดจัดประชมวิชาการ มหกรรมส่งเสริมสุขภาพและอนามัยสิ่งแวดล้อม ภาคอีสานตอนล่าง  </a:t>
            </a:r>
            <a:r>
              <a:rPr lang="en-US" dirty="0"/>
              <a:t>Promotion  Prevention in a Disruptive Era to Health Literate Society</a:t>
            </a:r>
            <a:r>
              <a:rPr lang="th-TH" dirty="0"/>
              <a:t> ระหว่างวันที่ ๗-๘ สิงหาคม ๒๕๖๒ ณ ห้องประชุมโรงแรม</a:t>
            </a:r>
            <a:r>
              <a:rPr lang="th-TH" dirty="0" err="1"/>
              <a:t>สุณีย์</a:t>
            </a:r>
            <a:r>
              <a:rPr lang="th-TH" dirty="0"/>
              <a:t>แก</a:t>
            </a:r>
            <a:r>
              <a:rPr lang="th-TH" dirty="0" err="1"/>
              <a:t>รนด์</a:t>
            </a:r>
            <a:r>
              <a:rPr lang="th-TH" dirty="0"/>
              <a:t>โฮ</a:t>
            </a:r>
            <a:r>
              <a:rPr lang="th-TH" dirty="0" err="1"/>
              <a:t>เทล</a:t>
            </a:r>
            <a:r>
              <a:rPr lang="th-TH" dirty="0"/>
              <a:t> </a:t>
            </a:r>
            <a:r>
              <a:rPr lang="th-TH" dirty="0" err="1"/>
              <a:t>แอนด์</a:t>
            </a:r>
            <a:r>
              <a:rPr lang="th-TH" dirty="0"/>
              <a:t> คอน</a:t>
            </a:r>
            <a:r>
              <a:rPr lang="th-TH" dirty="0" err="1"/>
              <a:t>เวนชั่น</a:t>
            </a:r>
            <a:r>
              <a:rPr lang="th-TH" dirty="0"/>
              <a:t> เซ็น</a:t>
            </a:r>
            <a:r>
              <a:rPr lang="th-TH" dirty="0" err="1"/>
              <a:t>เตอร์</a:t>
            </a:r>
            <a:r>
              <a:rPr lang="th-TH" dirty="0"/>
              <a:t> อำเภอเมือง จังหวัดอุบลราชธานี โดยมีวัตถุประสงค์เพื่อส่งเสริมพัฒนา และกระตุ้นบุคลากรทางการสาธารณสุขทุกสาขาวิชาชีพ ได้ </a:t>
            </a:r>
            <a:r>
              <a:rPr lang="th-TH" dirty="0" smtClean="0"/>
              <a:t>ศึกษา  ค้นคว้า </a:t>
            </a:r>
            <a:r>
              <a:rPr lang="th-TH" dirty="0"/>
              <a:t>วิจัย และนำองค์ความรู้ นวัตกรรม และ</a:t>
            </a:r>
            <a:r>
              <a:rPr lang="th-TH" dirty="0" err="1"/>
              <a:t>เทคโนโล</a:t>
            </a:r>
            <a:r>
              <a:rPr lang="th-TH" dirty="0"/>
              <a:t>ยี่ด้านการส่งเสริมสุขภาพและอนามัยสิ่งแวดล้อม เผยแพร่สู่เวทีสาธารณะ รวมทั้งเปิดโอกาสมีการแลกเปลี่ยนเรียนรู้ ความคิดเห็นประสบการณ์ เพื่อต่อยอดองค์ความรู้และนวัตกรรมที่ทันสมัยและเป็นประโยชน์ ตลอดจนพัฒนาคุณภาพมาตรฐานของระบบงาน โดยจัดให้มีการบรรยายจากวิทยากร ผู้ทรงคุณวุฒิ การอภิปราย/การถอดบทเรียนและนิทรรศการของภาคีเครือข่าย ศูนย์วิชาการและสุขภาพ</a:t>
            </a:r>
            <a:r>
              <a:rPr lang="th-TH" dirty="0" smtClean="0"/>
              <a:t>เขต </a:t>
            </a:r>
            <a:r>
              <a:rPr lang="en-US" dirty="0" smtClean="0"/>
              <a:t>(</a:t>
            </a:r>
            <a:r>
              <a:rPr lang="th-TH" dirty="0"/>
              <a:t>ตามหนังสือ ศูนย์อนามัยที่ ๑๐ กรมอนามัย ที่ </a:t>
            </a:r>
            <a:r>
              <a:rPr lang="th-TH" dirty="0" err="1"/>
              <a:t>สธ</a:t>
            </a:r>
            <a:r>
              <a:rPr lang="th-TH" dirty="0"/>
              <a:t> ๐๙๒๐.๐๒/ว ๘๐๕ ลงวันที่ ๑๙ กรกฎาคม ๒๕๖๒)</a:t>
            </a:r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9679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1412776"/>
            <a:ext cx="7992888" cy="1728192"/>
          </a:xfrm>
        </p:spPr>
        <p:txBody>
          <a:bodyPr>
            <a:normAutofit fontScale="90000"/>
          </a:bodyPr>
          <a:lstStyle/>
          <a:p>
            <a:r>
              <a:rPr lang="th-TH" sz="3100" dirty="0"/>
              <a:t>รายชื่อรับมอบโล่สุดยอดส้วมสาธารณะระดับเขต และ ประปา เขตสุขภาพที่ ๑๐ </a:t>
            </a:r>
            <a:r>
              <a:rPr lang="th-TH" sz="3100" dirty="0" smtClean="0"/>
              <a:t/>
            </a:r>
            <a:br>
              <a:rPr lang="th-TH" sz="3100" dirty="0" smtClean="0"/>
            </a:br>
            <a:r>
              <a:rPr lang="th-TH" sz="3100" dirty="0" smtClean="0"/>
              <a:t>ปี ๒๕๖๑ ใน</a:t>
            </a:r>
            <a:r>
              <a:rPr lang="th-TH" sz="3100" dirty="0"/>
              <a:t>เวที มหกรรมส่งเสริมสุขภาพและอนามัยสิ่งแวดล้อม ภาคอีสาน</a:t>
            </a:r>
            <a:r>
              <a:rPr lang="th-TH" sz="3100" dirty="0" smtClean="0"/>
              <a:t>ตอนล่าง</a:t>
            </a:r>
            <a:r>
              <a:rPr lang="en-US" sz="3100" dirty="0" smtClean="0"/>
              <a:t> </a:t>
            </a:r>
            <a:r>
              <a:rPr lang="th-TH" sz="2200" dirty="0" smtClean="0"/>
              <a:t>“</a:t>
            </a:r>
            <a:r>
              <a:rPr lang="en-US" sz="2200" dirty="0"/>
              <a:t>Health Promotion and Prevention in Disruptive Era to Health Literate Society</a:t>
            </a:r>
            <a:r>
              <a:rPr lang="th-TH" sz="2200" dirty="0"/>
              <a:t>” </a:t>
            </a:r>
            <a:r>
              <a:rPr lang="en-US" sz="2200" dirty="0" smtClean="0"/>
              <a:t> </a:t>
            </a:r>
            <a:r>
              <a:rPr lang="th-TH" sz="3100" dirty="0" smtClean="0"/>
              <a:t>ระหว่าง</a:t>
            </a:r>
            <a:r>
              <a:rPr lang="th-TH" sz="3100" dirty="0"/>
              <a:t>วันที่ ๗-๘ สิงหาคม </a:t>
            </a:r>
            <a:r>
              <a:rPr lang="th-TH" sz="3100" dirty="0" smtClean="0"/>
              <a:t>๒๕๖๒ ณ </a:t>
            </a:r>
            <a:r>
              <a:rPr lang="th-TH" sz="3100" dirty="0"/>
              <a:t>โรงแรม</a:t>
            </a:r>
            <a:r>
              <a:rPr lang="th-TH" sz="3100" dirty="0" err="1"/>
              <a:t>สุณีย์</a:t>
            </a:r>
            <a:r>
              <a:rPr lang="th-TH" sz="3100" dirty="0"/>
              <a:t>แก</a:t>
            </a:r>
            <a:r>
              <a:rPr lang="th-TH" sz="3100" dirty="0" err="1"/>
              <a:t>รนด์</a:t>
            </a:r>
            <a:r>
              <a:rPr lang="th-TH" sz="3100" dirty="0"/>
              <a:t>โฮ</a:t>
            </a:r>
            <a:r>
              <a:rPr lang="th-TH" sz="3100" dirty="0" err="1"/>
              <a:t>เทล</a:t>
            </a:r>
            <a:r>
              <a:rPr lang="th-TH" sz="3100" dirty="0"/>
              <a:t> </a:t>
            </a:r>
            <a:r>
              <a:rPr lang="th-TH" sz="3100" dirty="0" err="1"/>
              <a:t>แอนด์</a:t>
            </a:r>
            <a:r>
              <a:rPr lang="th-TH" sz="3100" dirty="0"/>
              <a:t> คอน</a:t>
            </a:r>
            <a:r>
              <a:rPr lang="th-TH" sz="3100" dirty="0" err="1"/>
              <a:t>เวนชั่น</a:t>
            </a:r>
            <a:r>
              <a:rPr lang="th-TH" sz="3100" dirty="0"/>
              <a:t> เซ็น</a:t>
            </a:r>
            <a:r>
              <a:rPr lang="th-TH" sz="3100" dirty="0" err="1"/>
              <a:t>เตอร์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99592" y="2636912"/>
            <a:ext cx="7704856" cy="40324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h-TH" b="1" u="sng" dirty="0"/>
              <a:t>วันที่ ๗ สิงหาคม ๒๕๖๒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รับ</a:t>
            </a:r>
            <a:r>
              <a:rPr lang="th-TH" dirty="0"/>
              <a:t>มอบโล่ ประปา จำนวน ๑ แห่ง </a:t>
            </a:r>
            <a:r>
              <a:rPr lang="th-TH" dirty="0" smtClean="0"/>
              <a:t>ดังนี้</a:t>
            </a:r>
          </a:p>
          <a:p>
            <a:pPr marL="0" indent="0">
              <a:buNone/>
            </a:pPr>
            <a:r>
              <a:rPr lang="th-TH" dirty="0" smtClean="0"/>
              <a:t>     ๑.</a:t>
            </a:r>
            <a:r>
              <a:rPr lang="th-TH" dirty="0" err="1"/>
              <a:t>การป</a:t>
            </a:r>
            <a:r>
              <a:rPr lang="th-TH" dirty="0"/>
              <a:t>ราส่วนภูมิภาคสาขา</a:t>
            </a:r>
            <a:r>
              <a:rPr lang="th-TH" dirty="0" err="1"/>
              <a:t>เขมราฐ</a:t>
            </a:r>
            <a:r>
              <a:rPr lang="th-TH" dirty="0"/>
              <a:t> อ.</a:t>
            </a:r>
            <a:r>
              <a:rPr lang="th-TH" dirty="0" err="1"/>
              <a:t>เขมราฐ</a:t>
            </a:r>
            <a:r>
              <a:rPr lang="th-TH" dirty="0"/>
              <a:t> จ.อุบลราชธานี</a:t>
            </a:r>
            <a:endParaRPr lang="en-US" dirty="0"/>
          </a:p>
          <a:p>
            <a:pPr marL="0" indent="0">
              <a:buNone/>
            </a:pPr>
            <a:r>
              <a:rPr lang="th-TH" b="1" u="sng" dirty="0"/>
              <a:t>วันที่ ๘ สิงาคม ๒๕๖๒ 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      รับ</a:t>
            </a:r>
            <a:r>
              <a:rPr lang="th-TH" dirty="0"/>
              <a:t>มอบโล่สุดยอดส้วมสาธารณะ ระดับเขต ปี ๒๕๖๑ ดังนี้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 ๑.</a:t>
            </a:r>
            <a:r>
              <a:rPr lang="th-TH" dirty="0"/>
              <a:t>ประเภท รพ.สต. รพ.สต.แก้งเหนือ อ.</a:t>
            </a:r>
            <a:r>
              <a:rPr lang="th-TH" dirty="0" err="1"/>
              <a:t>เขมราฐ</a:t>
            </a:r>
            <a:r>
              <a:rPr lang="th-TH" dirty="0"/>
              <a:t> จ.อุบลราชธานี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 ๒.</a:t>
            </a:r>
            <a:r>
              <a:rPr lang="th-TH" dirty="0"/>
              <a:t>ประเภท ห้างสรรสินค้า บริษัทสยามแมค</a:t>
            </a:r>
            <a:r>
              <a:rPr lang="th-TH" dirty="0" err="1"/>
              <a:t>โคร</a:t>
            </a:r>
            <a:r>
              <a:rPr lang="th-TH" dirty="0"/>
              <a:t> จำกัด(มหาชน) สาขาวารินชำราบ จ.</a:t>
            </a:r>
            <a:r>
              <a:rPr lang="th-TH" dirty="0" smtClean="0"/>
              <a:t>อุบลราชธานี          </a:t>
            </a:r>
          </a:p>
          <a:p>
            <a:pPr marL="0" indent="0">
              <a:buNone/>
            </a:pPr>
            <a:r>
              <a:rPr lang="th-TH" dirty="0"/>
              <a:t> </a:t>
            </a:r>
            <a:r>
              <a:rPr lang="th-TH" dirty="0" smtClean="0"/>
              <a:t>๓.</a:t>
            </a:r>
            <a:r>
              <a:rPr lang="th-TH" dirty="0"/>
              <a:t>ประเภท โรงพยาบาล รพ.น้ำเกลี้ยง อ.น้ำเกลี้ยง จ.ศรีสะ</a:t>
            </a:r>
            <a:r>
              <a:rPr lang="th-TH" dirty="0" err="1" smtClean="0"/>
              <a:t>เกษ</a:t>
            </a:r>
            <a:r>
              <a:rPr lang="th-TH" dirty="0" smtClean="0"/>
              <a:t>                                                          </a:t>
            </a:r>
          </a:p>
          <a:p>
            <a:pPr marL="0" indent="0">
              <a:buNone/>
            </a:pPr>
            <a:r>
              <a:rPr lang="th-TH" dirty="0"/>
              <a:t> </a:t>
            </a:r>
            <a:r>
              <a:rPr lang="th-TH" dirty="0" smtClean="0"/>
              <a:t>๔.</a:t>
            </a:r>
            <a:r>
              <a:rPr lang="th-TH" dirty="0"/>
              <a:t>ประเภท สถานที่ราชการ </a:t>
            </a:r>
            <a:r>
              <a:rPr lang="th-TH" dirty="0" err="1"/>
              <a:t>ทสจ</a:t>
            </a:r>
            <a:r>
              <a:rPr lang="th-TH" dirty="0"/>
              <a:t>.ยโสธร อ.เมือง จ.ยโสธร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 ๕.</a:t>
            </a:r>
            <a:r>
              <a:rPr lang="th-TH" dirty="0"/>
              <a:t>ประเภท ร้านอาหาร ร้านอาหารบ้านคุณย่า อ.เมือง จ.ยโสธร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 ๖.</a:t>
            </a:r>
            <a:r>
              <a:rPr lang="th-TH" dirty="0"/>
              <a:t>ประเภท สถานีบริการน้ำมันเชื้อเพลิง ปตท.โนนหนามแท่ง อ.เมือง จ.อำนาจเจริญ</a:t>
            </a:r>
            <a:endParaRPr lang="en-US" dirty="0"/>
          </a:p>
          <a:p>
            <a:pPr marL="0" indent="0">
              <a:buNone/>
            </a:pPr>
            <a:r>
              <a:rPr lang="th-TH" dirty="0" smtClean="0"/>
              <a:t>(รายละเอียดตามเอกสาร)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50600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th-TH" sz="3100" b="1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วาระที่ ๒</a:t>
            </a:r>
            <a:r>
              <a:rPr lang="th-TH" sz="31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100" u="sng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การเบิกจ่ายงบประมาณ พัฒนาและแก้ไขปัญหาระบบบำบัดน้ำเสีย ปีงบประมาณ ๒๕๖๒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43608" y="1600200"/>
            <a:ext cx="7416824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 smtClean="0"/>
              <a:t>              จำนวน</a:t>
            </a:r>
            <a:r>
              <a:rPr lang="th-TH" dirty="0"/>
              <a:t>เงินจัดสรรทั้งมด ๒๑๑,๘๙๐.บาท (สองแสนหนึ่งหมื่นหนึ่ง</a:t>
            </a:r>
            <a:r>
              <a:rPr lang="th-TH" dirty="0" err="1"/>
              <a:t>พันป</a:t>
            </a:r>
            <a:r>
              <a:rPr lang="th-TH" dirty="0"/>
              <a:t>แดร้อยเก้าสิบบาทถ้วน)  </a:t>
            </a:r>
            <a:r>
              <a:rPr lang="th-TH" dirty="0" smtClean="0"/>
              <a:t>จัดสรรให้กับโรงพยาบาล ๒๑ แห่ง ๆ ละ ๑๐,๐๙๐ บาท (หนึ่งหมื่นเก้าสิบบาทถ้วน)        </a:t>
            </a:r>
            <a:endParaRPr lang="en-US" dirty="0"/>
          </a:p>
          <a:p>
            <a:pPr marL="0" indent="0">
              <a:buNone/>
            </a:pPr>
            <a:r>
              <a:rPr lang="th-TH" dirty="0"/>
              <a:t>สรุปผลการเบิกจ่ายงบประมาณ ข้อมูล ณ วันที่ ๒๔ กรกฎาคม ๒๕๖๒</a:t>
            </a:r>
            <a:endParaRPr lang="en-US" dirty="0"/>
          </a:p>
          <a:p>
            <a:pPr marL="0" indent="0">
              <a:buNone/>
            </a:pPr>
            <a:r>
              <a:rPr lang="th-TH" dirty="0"/>
              <a:t>       ๑. ส่งเบิกงบประมาณครบถ้วน ๑๒ แห่ง คือ </a:t>
            </a:r>
            <a:endParaRPr lang="en-US" dirty="0"/>
          </a:p>
          <a:p>
            <a:pPr marL="0" indent="0">
              <a:buNone/>
            </a:pPr>
            <a:r>
              <a:rPr lang="th-TH" dirty="0"/>
              <a:t>       </a:t>
            </a:r>
            <a:r>
              <a:rPr lang="th-TH" dirty="0" smtClean="0"/>
              <a:t>๒. </a:t>
            </a:r>
            <a:r>
              <a:rPr lang="th-TH" dirty="0"/>
              <a:t>ส่งเบิกยังไม่ครบถ้วน ๘ แห่ง </a:t>
            </a:r>
            <a:endParaRPr lang="en-US" dirty="0"/>
          </a:p>
          <a:p>
            <a:pPr marL="0" indent="0">
              <a:buNone/>
            </a:pPr>
            <a:r>
              <a:rPr lang="th-TH" dirty="0"/>
              <a:t>       </a:t>
            </a:r>
            <a:r>
              <a:rPr lang="th-TH" dirty="0" smtClean="0"/>
              <a:t>๓. </a:t>
            </a:r>
            <a:r>
              <a:rPr lang="th-TH" dirty="0"/>
              <a:t>ยังไม่ส่งเบิก ๑ แห่ง </a:t>
            </a:r>
            <a:endParaRPr lang="en-US" dirty="0"/>
          </a:p>
          <a:p>
            <a:pPr marL="0" indent="0">
              <a:buNone/>
            </a:pPr>
            <a:r>
              <a:rPr lang="th-TH" dirty="0"/>
              <a:t>ส่งเบิกจ่ายแล้ว ๑๙๔,๐๗๑.๕๐บาท คิดเป็นร้อยละ ๙๑.๕๙</a:t>
            </a:r>
            <a:endParaRPr lang="en-US" dirty="0"/>
          </a:p>
          <a:p>
            <a:pPr marL="0" indent="0">
              <a:buNone/>
            </a:pPr>
            <a:r>
              <a:rPr lang="th-TH" dirty="0"/>
              <a:t>ยังไม่เบิกจ่าย ๑๗,๘๑๘.๕๐ บาท คิดเป็นร้อยละ </a:t>
            </a:r>
            <a:r>
              <a:rPr lang="th-TH" dirty="0" smtClean="0"/>
              <a:t>๘.๔๑</a:t>
            </a:r>
          </a:p>
          <a:p>
            <a:pPr marL="0" indent="0">
              <a:buNone/>
            </a:pPr>
            <a:r>
              <a:rPr lang="th-TH" dirty="0" smtClean="0"/>
              <a:t>(รายละเอียดตามเอกสาร)</a:t>
            </a:r>
            <a:endParaRPr lang="en-US" dirty="0"/>
          </a:p>
          <a:p>
            <a:pPr marL="0" indent="0">
              <a:buNone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56684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ไหลเวียน">
  <a:themeElements>
    <a:clrScheme name="ไหลเวียน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ไหลเวียน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ไหลเวียน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</TotalTime>
  <Words>481</Words>
  <Application>Microsoft Office PowerPoint</Application>
  <PresentationFormat>นำเสนอทางหน้าจอ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4</vt:i4>
      </vt:variant>
    </vt:vector>
  </HeadingPairs>
  <TitlesOfParts>
    <vt:vector size="5" baseType="lpstr">
      <vt:lpstr>ไหลเวียน</vt:lpstr>
      <vt:lpstr>วาระการประชุมประจำเดือน กรกฏาคม ๒๕๖๒</vt:lpstr>
      <vt:lpstr>วาระที่ ๑ แจ้งเรื่องการประชุมวิชาการ มหกรรมส่งเสริมสุขภาพและอนามัยสิ่งแวดล้อม ภาคอีสานตอนล่าง Promotion  Prevention in a Disruptive Era to Health Literate Society  </vt:lpstr>
      <vt:lpstr>รายชื่อรับมอบโล่สุดยอดส้วมสาธารณะระดับเขต และ ประปา เขตสุขภาพที่ ๑๐  ปี ๒๕๖๑ ในเวที มหกรรมส่งเสริมสุขภาพและอนามัยสิ่งแวดล้อม ภาคอีสานตอนล่าง “Health Promotion and Prevention in Disruptive Era to Health Literate Society”  ระหว่างวันที่ ๗-๘ สิงหาคม ๒๕๖๒ ณ โรงแรมสุณีย์แกรนด์โฮเทล แอนด์ คอนเวนชั่น เซ็นเตอร์ </vt:lpstr>
      <vt:lpstr>วาระที่ ๒ การเบิกจ่ายงบประมาณ พัฒนาและแก้ไขปัญหาระบบบำบัดน้ำเสีย ปีงบประมาณ ๒๕๖๒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วาระการประชุมประจำเดือน กรกฏาคม ๒๕๖๒</dc:title>
  <dc:creator>asus_nb</dc:creator>
  <cp:lastModifiedBy>asus_nb</cp:lastModifiedBy>
  <cp:revision>12</cp:revision>
  <dcterms:created xsi:type="dcterms:W3CDTF">2019-07-24T07:39:40Z</dcterms:created>
  <dcterms:modified xsi:type="dcterms:W3CDTF">2019-07-24T09:44:17Z</dcterms:modified>
</cp:coreProperties>
</file>