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50" r:id="rId2"/>
    <p:sldId id="695" r:id="rId3"/>
    <p:sldId id="687" r:id="rId4"/>
    <p:sldId id="691" r:id="rId5"/>
    <p:sldId id="690" r:id="rId6"/>
    <p:sldId id="699" r:id="rId7"/>
    <p:sldId id="697" r:id="rId8"/>
    <p:sldId id="698" r:id="rId9"/>
    <p:sldId id="700" r:id="rId10"/>
    <p:sldId id="623" r:id="rId11"/>
  </p:sldIdLst>
  <p:sldSz cx="9144000" cy="6858000" type="screen4x3"/>
  <p:notesSz cx="6797675" cy="9928225"/>
  <p:embeddedFontLst>
    <p:embeddedFont>
      <p:font typeface="Angsana New" pitchFamily="18" charset="-34"/>
      <p:regular r:id="rId14"/>
      <p:bold r:id="rId15"/>
      <p:italic r:id="rId16"/>
      <p:boldItalic r:id="rId17"/>
    </p:embeddedFont>
    <p:embeddedFont>
      <p:font typeface="TH SarabunPSK" pitchFamily="34" charset="-34"/>
      <p:regular r:id="rId18"/>
      <p:bold r:id="rId19"/>
      <p:italic r:id="rId20"/>
      <p:boldItalic r:id="rId21"/>
    </p:embeddedFont>
    <p:embeddedFont>
      <p:font typeface="Tahoma" pitchFamily="34" charset="0"/>
      <p:regular r:id="rId22"/>
      <p:bold r:id="rId23"/>
    </p:embeddedFont>
    <p:embeddedFont>
      <p:font typeface="Tw Cen MT" pitchFamily="34" charset="0"/>
      <p:regular r:id="rId24"/>
      <p:bold r:id="rId25"/>
      <p:italic r:id="rId26"/>
      <p:boldItalic r:id="rId27"/>
    </p:embeddedFont>
    <p:embeddedFont>
      <p:font typeface="FreesiaUPC" pitchFamily="34" charset="-34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ordia New" pitchFamily="34" charset="-34"/>
      <p:regular r:id="rId36"/>
      <p:bold r:id="rId37"/>
      <p:italic r:id="rId38"/>
      <p:boldItalic r:id="rId3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CC"/>
    <a:srgbClr val="FFFF93"/>
    <a:srgbClr val="FA8AED"/>
    <a:srgbClr val="F73BE1"/>
    <a:srgbClr val="DF53A9"/>
    <a:srgbClr val="FFFF99"/>
    <a:srgbClr val="FFCC00"/>
    <a:srgbClr val="4F81BD"/>
    <a:srgbClr val="01ACD5"/>
    <a:srgbClr val="EA99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029" autoAdjust="0"/>
    <p:restoredTop sz="94713" autoAdjust="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1126C79-EAB2-49C9-9030-D6560306A223}" type="datetimeFigureOut">
              <a:rPr lang="th-TH" smtClean="0"/>
              <a:pPr/>
              <a:t>31/07/62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F40EBFD-8AC5-4985-A992-0D88E7793789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002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6E227C1-3256-44F0-95CB-ECBEF9C195F5}" type="datetimeFigureOut">
              <a:rPr lang="th-TH" smtClean="0"/>
              <a:pPr/>
              <a:t>31/07/62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95E6FAA-DA62-4C3C-A470-62486850CB4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54147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5400" b="1" cap="none" spc="0">
                <a:ln>
                  <a:noFill/>
                </a:ln>
                <a:solidFill>
                  <a:srgbClr val="FFFF00"/>
                </a:solidFill>
                <a:effectLst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nvex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4963" y="404664"/>
            <a:ext cx="8229600" cy="928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000528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8BBC14C3-7CEE-4298-ABCC-0410D289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7D9C-F4BF-4A6E-A745-C3CE13EC8CD2}" type="datetimeFigureOut">
              <a:rPr lang="th-TH" smtClean="0"/>
              <a:pPr/>
              <a:t>31/07/62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0F2FFC9F-AA23-4876-A9E3-1F2BB393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8D9DF02-B691-4897-9271-04E4851B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C93-32EE-46B5-824A-5ACAE877D890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58041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00034" y="3357562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6751-FC01-474E-A468-703DE6145E12}" type="datetimeFigureOut">
              <a:rPr lang="th-TH" smtClean="0"/>
              <a:pPr/>
              <a:t>31/07/62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158D-02BA-4C94-A724-AF0D96C136B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noFill/>
          </a:ln>
          <a:solidFill>
            <a:srgbClr val="FFFF0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à¸à¸¥à¸à¸²à¸£à¸à¹à¸à¸«à¸²à¸£à¸¹à¸à¸ à¸²à¸à¸ªà¸³à¸«à¸£à¸±à¸ pcc à¸à¸¥à¸´à¸à¸´à¸à¸«à¸¡à¸­à¸à¸£à¸­à¸à¸à¸£à¸±à¸§">
            <a:extLst>
              <a:ext uri="{FF2B5EF4-FFF2-40B4-BE49-F238E27FC236}">
                <a16:creationId xmlns="" xmlns:a16="http://schemas.microsoft.com/office/drawing/2014/main" id="{BF586504-0BFE-49FA-BBCB-EAE7A581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051720" y="1052736"/>
            <a:ext cx="482453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สี่เหลี่ยมผืนผ้า 2"/>
          <p:cNvSpPr/>
          <p:nvPr/>
        </p:nvSpPr>
        <p:spPr>
          <a:xfrm>
            <a:off x="375355" y="3509570"/>
            <a:ext cx="8358378" cy="14465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คลินิกหมอครอบครัว (</a:t>
            </a:r>
            <a:r>
              <a:rPr lang="en-US" sz="4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Primary Care Cluster: PCC</a:t>
            </a:r>
            <a:r>
              <a:rPr lang="th-TH" sz="4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จังหวัดศรีสะเกษ </a:t>
            </a:r>
            <a:endParaRPr lang="th-TH" sz="4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546432" y="6188818"/>
            <a:ext cx="20162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483768" y="2348880"/>
            <a:ext cx="4248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สวัสดี</a:t>
            </a:r>
            <a:endParaRPr lang="th-TH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56784" cy="1224136"/>
          </a:xfr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h-TH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เป้าหมายดำเนินการ ปี </a:t>
            </a:r>
            <a:r>
              <a:rPr lang="en-US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br>
              <a:rPr lang="en-US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จังหวัดศรีสะเกษ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168352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r>
              <a:rPr lang="th-TH" sz="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เปิดดำเนินการตามแผนที่กำหนดของปี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</a:p>
          <a:p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รพช. (ร้อยละ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จำนวน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ทีม</a:t>
            </a:r>
          </a:p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ตามเกณฑ์ (3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S) Staff System Structure </a:t>
            </a:r>
            <a:endParaRPr lang="en-US" sz="4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*21 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ที่เปิดดำเนินการ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– 1/2562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*13 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(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รพช.) เปิดดำเนินการ/ขึ้นทะเบียน กรกฎาคม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</a:p>
          <a:p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เปิดดำเนินการ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ครบทั้ง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ทีม ใน รพช.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ภายในไตรมาส 4 </a:t>
            </a:r>
          </a:p>
          <a:p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530843" y="2852936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ลูกศรขวา 6"/>
          <p:cNvSpPr/>
          <p:nvPr/>
        </p:nvSpPr>
        <p:spPr>
          <a:xfrm>
            <a:off x="539552" y="5229200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0888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2466089"/>
              </p:ext>
            </p:extLst>
          </p:nvPr>
        </p:nvGraphicFramePr>
        <p:xfrm>
          <a:off x="0" y="692696"/>
          <a:ext cx="914400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312"/>
                <a:gridCol w="1763688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th-TH" sz="2800" b="1" i="0" u="none" strike="noStrike" kern="1200" baseline="0" dirty="0" smtClean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กิจกรรม 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มอบนโยบายการดำเนินงานคลินิกหมอครอบครัว (นพ. สสจ. ศรีสะเกษ)</a:t>
                      </a:r>
                      <a:r>
                        <a:rPr lang="th-TH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พค.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ประสานพื้นที่ เตรียมข้อมูลบุคลากรและความพร้อมของทุก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PCC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มิย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62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พื้นที่รายงานผลการเตรียมข้อมูลบุคลากรและความพร้อมของทุก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PCC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– 20 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มิย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62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1154008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 ประชุมชี้แจงรูปแบบการดำเนินงานแก่ จนท.ทุกคนที่ปฏิบัติงานใน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PCC 34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 ดังนี้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.1 จนท.รุ่นที่ 1 วันที่ 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กรกฎาคม 256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4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.2 จนท.รุ่นที่ 2 วันที่ 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กรกฎาคม 256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กค. 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 สสจ.ศรีสะเกษ ดำเนินการขึ้นทะเบียน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ที่ผ่านเกณฑ์ ปี 59-6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จำนวน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 ทีม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กค. 6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 พื้นที่เป้าหมาย ดำเนินการพัฒนา และจัดรูปแบบบริการตามแนวทางที่กำหนด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 – 19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กค. 6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 ติดตามการดำเนินงาน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ในพื้นที่โดยทีมคณะกรรมการฯ รอบที่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30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กค. 6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8.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รายงานสรุปผลการติดตามการดำเนินงาน (รอบที่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ในการประชุม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คปสจ.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กค. 6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9. ติดตามผลการดำเนินงาน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รอบที่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(ในอำเภอที่ยังไม่เปิดดำเนินการ)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9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สค. 6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0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10.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รายงานสรุปผลการติดตามการดำเนินงาน (รอบที่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ในการประชุม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คปสจ.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</a:t>
                      </a:r>
                      <a:endParaRPr lang="th-TH" sz="2400" b="1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สค. 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62</a:t>
                      </a:r>
                      <a:endParaRPr lang="th-TH" sz="2400" b="1" i="0" u="none" strike="noStrike" kern="1200" baseline="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11. 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ถอดบทเรียน/สรุปและประเมินผล </a:t>
                      </a:r>
                      <a:r>
                        <a:rPr lang="th-TH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กย. 6</a:t>
                      </a: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3059832" y="44624"/>
            <a:ext cx="2548304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9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2202" y="116632"/>
            <a:ext cx="7819097" cy="92869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th-TH" sz="3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การอบรมระยะสั้นสำหรับแพทย์หลักสูตร  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เวชศาสตร์ครอบครัวสำหรับแพทย์ปฏิบัติงานในคลินิกหมอครอบครัว รุ่นที่ </a:t>
            </a:r>
            <a:r>
              <a:rPr lang="en-US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3168352"/>
          </a:xfrm>
          <a:solidFill>
            <a:srgbClr val="FFFF93"/>
          </a:solidFill>
          <a:ln>
            <a:noFill/>
          </a:ln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โรงแรมอ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มารี ดอนเมือง แอร์พอร์ต กรุงเทพมหานคร รุ่นที่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13/2562</a:t>
            </a:r>
            <a:endPara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ระหว่าง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endPara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กำหนดการ </a:t>
            </a:r>
          </a:p>
          <a:p>
            <a:pPr>
              <a:spcBef>
                <a:spcPts val="0"/>
              </a:spcBef>
            </a:pP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Module 1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Module 2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endParaRPr lang="th-TH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Module 3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–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	Module 4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251520" y="4516530"/>
            <a:ext cx="8640960" cy="2183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  <a:p>
            <a:pPr>
              <a:spcBef>
                <a:spcPts val="0"/>
              </a:spcBef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สมัครรอบปกติ จำนวน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 เข้าอบรม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  <a:p>
            <a:pPr>
              <a:spcBef>
                <a:spcPts val="0"/>
              </a:spcBef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สมัครเพิ่มเติม จำนวน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เข้าอบรบ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ไม่เข้าอบรม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  <a:p>
            <a:pPr>
              <a:spcBef>
                <a:spcPts val="0"/>
              </a:spcBef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รวมสมัคร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เข้าอบรม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ไม่เข้าอบรม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9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27732"/>
            <a:ext cx="8136904" cy="448940"/>
          </a:xfrm>
        </p:spPr>
        <p:txBody>
          <a:bodyPr>
            <a:normAutofit fontScale="90000"/>
          </a:bodyPr>
          <a:lstStyle/>
          <a:p>
            <a:r>
              <a:rPr lang="th-TH" sz="32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31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</a:t>
            </a:r>
            <a:r>
              <a:rPr lang="th-TH" sz="31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ที่เข้ารับการ</a:t>
            </a:r>
            <a:r>
              <a:rPr lang="th-TH" sz="31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อบรม </a:t>
            </a:r>
            <a:r>
              <a:rPr lang="en-US" sz="31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FM </a:t>
            </a:r>
            <a:r>
              <a:rPr lang="th-TH" sz="31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ระยะ</a:t>
            </a:r>
            <a:r>
              <a:rPr lang="th-TH" sz="31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สั้นสำหรับ</a:t>
            </a:r>
            <a:r>
              <a:rPr lang="th-TH" sz="31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 รุ่น</a:t>
            </a:r>
            <a:r>
              <a:rPr lang="th-TH" sz="31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1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sz="4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4819879"/>
              </p:ext>
            </p:extLst>
          </p:nvPr>
        </p:nvGraphicFramePr>
        <p:xfrm>
          <a:off x="539552" y="483444"/>
          <a:ext cx="7908436" cy="624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2016224"/>
                <a:gridCol w="1944216"/>
                <a:gridCol w="1944216"/>
                <a:gridCol w="1499724"/>
              </a:tblGrid>
              <a:tr h="23199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FFFF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th-TH" sz="2000" b="1" i="0" u="none" strike="noStrike" dirty="0">
                        <a:solidFill>
                          <a:srgbClr val="FFFF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FFFF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 - สกุล</a:t>
                      </a:r>
                      <a:endParaRPr lang="th-TH" sz="2000" b="1" i="0" u="none" strike="noStrike" dirty="0">
                        <a:solidFill>
                          <a:srgbClr val="FFFF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FFFF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คลิกนิกหมอครอบครัว</a:t>
                      </a:r>
                      <a:endParaRPr lang="th-TH" sz="2000" b="1" i="0" u="none" strike="noStrike" dirty="0">
                        <a:solidFill>
                          <a:srgbClr val="FFFF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FFFF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โรงพยาบาลแม่ข่าย</a:t>
                      </a:r>
                      <a:endParaRPr lang="th-TH" sz="2000" b="1" i="0" u="none" strike="noStrike" dirty="0">
                        <a:solidFill>
                          <a:srgbClr val="FFFF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rgbClr val="FFFF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</a:t>
                      </a:r>
                      <a:endParaRPr lang="th-TH" sz="2000" b="1" i="0" u="none" strike="noStrike" dirty="0">
                        <a:solidFill>
                          <a:srgbClr val="FFFF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พญ,รัตนภรณ์ ไชยวิรุฬห์ 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รพ.สต.พยุห์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โรงพยาบาลพยุห์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1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นพ.ประวิทย์ ไชยคุณ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รพ.สต.ท่าคล้อ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โรงพยาบาลเบญจ</a:t>
                      </a:r>
                      <a:r>
                        <a:rPr lang="th-TH" sz="2000" b="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ลักษ์ฯ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นพ.อนุสรณ์  อ่อนชุลี 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รพ.บึงบูรพ์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โรงพยาบาลบึงบูรพ์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นพ.ธีรยุทธ์ วงศ์คูประเสริฐ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ศสม.ห้วยเหนือ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โรงพยาบาลขุขันธ์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พญ.ภัทราพร พรกิตติกร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รพ.สต.ปราสาทรเยอ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โรงพยาบาลไพรบึง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พญ.ภารดี  ฟูน้อย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ศสม.ไพรบึง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โรงพยาบาลไพรบึง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นพ.ปิยังกูร ล้อจรัสศรีวงษ์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 ผักขะ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โรงพยาบาลยางชุมน้อย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พญ.เนตรชนก กาศเกษม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ศสม..ยางชุมน้อย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โรงพยาบาลยางชุมน้อย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นพ.ธีระนนท์ ทองนาค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ศสม.สิ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โรงพยาบาลขุนหาญ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นพ.จิติวัฒน์  อุดมศิลป์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ศสม.วังหิน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โรงพยาบาลวังหิน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พ.ญ.ศศิวิมล ศิริวิวัฒนกรกุล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ศสม.น้ำเกลี้ยง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โรงพยาบาลน้ำเกลี้ยง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นพ.ดลฤทธิ์  กุลกฤษา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ศสม.ศรีรัตนะ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โรงพยาบาลศรีรัตนะ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พญ.ณัช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 บุญลี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ศสม.ปรางค์กู่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โรงพยาบาลปรางค์กู่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นพ.สุริยะ  ชราศรี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รพ.ห้วยทับทัน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โรงพยาบาลห้วยทับทัน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นพ.อาทิตย์ โสรถาวร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ศสม.โพธิ์ศรีสุวรรณ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โรงพยาบาลโพธิ์ศรีสุวรรณ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พญ.อริยาพร  เกษกุล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ศสม.เมืองจันทร์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โรงพยาบาลเมืองจันทร์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นพ.เศรษฐ์  มหาสุวีระชัย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ศสม.ศิลาลาด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โรงพยาบาลศิลาลาด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นพ.กิติภูมิ  จุฑาสมิต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โรงพยาบาลภูสิงห์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1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นพ.อัครเดช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บุญเย็น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โรงพยาบาลปรางค์กู่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31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6091021"/>
              </p:ext>
            </p:extLst>
          </p:nvPr>
        </p:nvGraphicFramePr>
        <p:xfrm>
          <a:off x="467544" y="896496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รอบที่</a:t>
                      </a:r>
                      <a:endParaRPr lang="en-US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ขึ้นทะเบียน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(ทีม)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รพศ. (ทีม)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 (ทีม)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 (ทีม)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 – 256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2562/2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308339" y="44624"/>
            <a:ext cx="6861448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การขึ้นทะเบียน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PCC </a:t>
            </a:r>
            <a:r>
              <a:rPr lang="th-TH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จังหวัดศรีสะเกษ </a:t>
            </a:r>
          </a:p>
          <a:p>
            <a:r>
              <a:rPr lang="th-TH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(พ.ศ.2559 – 256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กค.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5946889"/>
              </p:ext>
            </p:extLst>
          </p:nvPr>
        </p:nvGraphicFramePr>
        <p:xfrm>
          <a:off x="395536" y="414908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สรุปการเปิด</a:t>
                      </a:r>
                      <a:r>
                        <a:rPr lang="th-TH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ทั้งหมด(ทีม)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รพศ. (ทีม)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 (ทีม)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 (ทีม)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ก่อนรับมอบนโยบาย นพ.สสจ.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หลังรับมอบนโยบาย นพ.สสจ.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297375" y="3284984"/>
            <a:ext cx="6861448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การขึ้นทะเบียน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PCC </a:t>
            </a:r>
            <a:endParaRPr lang="th-TH" sz="2800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ก่อน – หลัง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การมอบนโยบายจาก นพ.สสจ. (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พค.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62)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0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331640" y="188640"/>
            <a:ext cx="65527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การติดตามการดำเนินงาน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บูรณาการร่วมการประเมิน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Ranking 2/2562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31540" y="1478394"/>
            <a:ext cx="835292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อำเภอที่ออกติดตาม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ราษีไศล ยางชุมน้อย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โนนคูณ เบญจลักษ์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กันทรารมย์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น้ำเกลี้ยง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กันทรลักษ์   ศรีรัตนะ บึง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บูรพ์ ศิลาลาด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วังหิน ปรางค์กู่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95536" y="3140968"/>
            <a:ext cx="8352928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 อยู่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ระหว่างกา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รดำเนินการ  </a:t>
            </a:r>
            <a:endParaRPr lang="th-TH" sz="3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การแบ่งพื้นที่รับผิดชอบของบุคลากรใน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การกำหนดบทบาท</a:t>
            </a: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หน้าที่รายบุคคล/ตามกลุ่ม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</a:p>
          <a:p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การกำหนดบทบาท</a:t>
            </a: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หน้าที่รายวันของบุคลากรใน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</a:t>
            </a: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รายวัน</a:t>
            </a: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ของแพทย์ใน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</a:t>
            </a:r>
            <a:endParaRPr lang="th-TH" sz="32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31540" y="6074132"/>
            <a:ext cx="8316924" cy="523220"/>
          </a:xfrm>
          <a:prstGeom prst="rect">
            <a:avLst/>
          </a:prstGeom>
          <a:solidFill>
            <a:srgbClr val="FA8AE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ปัญหาที่พบ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ลงปฏิบัติงาน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บุคลากรที่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ยังไม่เป็นตามรายชื่อที่ส่ง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Full Staff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6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259632" y="332656"/>
            <a:ext cx="655272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 สิงหาคม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27360" y="1196752"/>
            <a:ext cx="8352928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การติดตาม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ความก้าวหน้าการดำเนินงานคลินิกหมอ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 ประจำปี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สำนักสนับสนุนระบบสุขภาพปฐมภูมิ </a:t>
            </a:r>
            <a:endParaRPr lang="th-TH" sz="32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13.00-16.30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 ณ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รพ.สต.ดวนใหญ่</a:t>
            </a:r>
          </a:p>
          <a:p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รพ.สต.ดวน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ใหญ่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ราชการ)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สต.พยุห์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รพ.พยุห์ (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F3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17016" y="3969062"/>
            <a:ext cx="8316924" cy="2677656"/>
          </a:xfrm>
          <a:prstGeom prst="rect">
            <a:avLst/>
          </a:prstGeom>
          <a:solidFill>
            <a:srgbClr val="FA8AE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 smtClean="0"/>
              <a:t>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โครงการพัฒนาศูนย์การเรียนรู้ด้านเวชศาสตร์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และ         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พัฒนาระบบบริการปฐมภูมิ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08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ณ. ห้องประชุมอาคารอเนกประสงค์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สสจ.ศรีสะเกษ</a:t>
            </a:r>
          </a:p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แพทย์ประจำ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ทีมละ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ผู้แทนสหวิชาชีพ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ทีม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</a:p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รวม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150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8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330412" y="548680"/>
            <a:ext cx="655272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 สิงหาคม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34876" y="1649703"/>
            <a:ext cx="835292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ออกติดตามการ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ร่วมกับการประเมิน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Ranking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2/2562 </a:t>
            </a:r>
            <a:r>
              <a:rPr lang="en-US" sz="3200" dirty="0" smtClean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200" b="1" dirty="0" smtClean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200" b="1" dirty="0" smtClean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</a:p>
          <a:p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สรุปผลการออกติตาม</a:t>
            </a:r>
            <a:endParaRPr lang="th-TH" sz="32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69900" y="3674055"/>
            <a:ext cx="835292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แผนการติดตามการ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(เชิงคุณภาพ)</a:t>
            </a:r>
          </a:p>
          <a:p>
            <a:r>
              <a:rPr lang="th-TH" b="1" dirty="0" smtClean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โดยคณะกรรมการทีมสหวิชาชีพ</a:t>
            </a:r>
          </a:p>
          <a:p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 – 28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รายละเอียดแจ้งพื้นที่อีกครั้ง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7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ko_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ssko_temp</Template>
  <TotalTime>6854</TotalTime>
  <Words>876</Words>
  <Application>Microsoft Office PowerPoint</Application>
  <PresentationFormat>นำเสนอทางหน้าจอ (4:3)</PresentationFormat>
  <Paragraphs>216</Paragraphs>
  <Slides>10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9" baseType="lpstr">
      <vt:lpstr>Arial</vt:lpstr>
      <vt:lpstr>Angsana New</vt:lpstr>
      <vt:lpstr>TH SarabunPSK</vt:lpstr>
      <vt:lpstr>Tahoma</vt:lpstr>
      <vt:lpstr>Tw Cen MT</vt:lpstr>
      <vt:lpstr>FreesiaUPC</vt:lpstr>
      <vt:lpstr>Calibri</vt:lpstr>
      <vt:lpstr>Cordia New</vt:lpstr>
      <vt:lpstr>ssko_temp</vt:lpstr>
      <vt:lpstr>ภาพนิ่ง 1</vt:lpstr>
      <vt:lpstr>เป้าหมายดำเนินการ ปี 2562 จังหวัดศรีสะเกษ</vt:lpstr>
      <vt:lpstr>ภาพนิ่ง 3</vt:lpstr>
      <vt:lpstr>การอบรมระยะสั้นสำหรับแพทย์หลักสูตร   เวชศาสตร์ครอบครัวสำหรับแพทย์ปฏิบัติงานในคลินิกหมอครอบครัว รุ่นที่ 13</vt:lpstr>
      <vt:lpstr>สรุปแพทย์ที่เข้ารับการอบรม FM ระยะสั้นสำหรับแพทย์ รุ่นที่ 13</vt:lpstr>
      <vt:lpstr>ภาพนิ่ง 6</vt:lpstr>
      <vt:lpstr>ภาพนิ่ง 7</vt:lpstr>
      <vt:lpstr>ภาพนิ่ง 8</vt:lpstr>
      <vt:lpstr>ภาพนิ่ง 9</vt:lpstr>
      <vt:lpstr>ภาพนิ่ง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กระประชุมเชิงวิชาการ</dc:title>
  <dc:creator>lek</dc:creator>
  <cp:lastModifiedBy>V480</cp:lastModifiedBy>
  <cp:revision>485</cp:revision>
  <cp:lastPrinted>2019-06-18T07:19:28Z</cp:lastPrinted>
  <dcterms:created xsi:type="dcterms:W3CDTF">2017-03-15T08:40:28Z</dcterms:created>
  <dcterms:modified xsi:type="dcterms:W3CDTF">2019-07-31T01:42:19Z</dcterms:modified>
</cp:coreProperties>
</file>