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5F293D-20BF-487A-BFA7-792ABC73B8A5}" type="datetimeFigureOut">
              <a:rPr lang="th-TH" smtClean="0"/>
              <a:t>31/07/62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th-TH" sz="3600" b="1" dirty="0" smtClean="0"/>
              <a:t>ข้อสั่งการภัยแล้ง จาก </a:t>
            </a:r>
            <a:r>
              <a:rPr lang="en-US" sz="3600" b="1" dirty="0" smtClean="0"/>
              <a:t>VDO Conference 30 </a:t>
            </a:r>
            <a:r>
              <a:rPr lang="th-TH" sz="3600" b="1" dirty="0" err="1" smtClean="0"/>
              <a:t>กค</a:t>
            </a:r>
            <a:r>
              <a:rPr lang="th-TH" sz="3600" b="1" dirty="0" smtClean="0"/>
              <a:t>.</a:t>
            </a:r>
            <a:r>
              <a:rPr lang="en-US" sz="3600" b="1" dirty="0" smtClean="0"/>
              <a:t>62</a:t>
            </a:r>
            <a:endParaRPr lang="th-TH" sz="3600" b="1" dirty="0"/>
          </a:p>
        </p:txBody>
      </p:sp>
      <p:sp>
        <p:nvSpPr>
          <p:cNvPr id="6" name="ตัวแทนเนื้อหา 5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th-TH" b="1" dirty="0" smtClean="0"/>
              <a:t>ติดตามสถานการณ์ เตรียมแผนรับภาวะภัยแล้งในแต่ละพื้นที่</a:t>
            </a:r>
          </a:p>
          <a:p>
            <a:pPr marL="514350" indent="-514350">
              <a:buAutoNum type="arabicPeriod"/>
            </a:pPr>
            <a:r>
              <a:rPr lang="th-TH" b="1" dirty="0" smtClean="0"/>
              <a:t>ประชาสัมพันธ์ให้ความรู้แก่ </a:t>
            </a:r>
            <a:r>
              <a:rPr lang="th-TH" b="1" dirty="0" err="1" smtClean="0"/>
              <a:t>ปชช</a:t>
            </a:r>
            <a:r>
              <a:rPr lang="th-TH" b="1" dirty="0" smtClean="0"/>
              <a:t>.</a:t>
            </a:r>
          </a:p>
          <a:p>
            <a:pPr marL="0" indent="0">
              <a:buNone/>
            </a:pPr>
            <a:r>
              <a:rPr lang="th-TH" b="1" dirty="0"/>
              <a:t>	</a:t>
            </a:r>
            <a:r>
              <a:rPr lang="en-US" b="1" dirty="0" smtClean="0"/>
              <a:t>2.1</a:t>
            </a:r>
            <a:r>
              <a:rPr lang="th-TH" b="1" dirty="0" smtClean="0"/>
              <a:t>ให้ </a:t>
            </a:r>
            <a:r>
              <a:rPr lang="th-TH" b="1" dirty="0" err="1" smtClean="0"/>
              <a:t>ปชช</a:t>
            </a:r>
            <a:r>
              <a:rPr lang="th-TH" b="1" dirty="0" smtClean="0"/>
              <a:t>.เพิ่มความระมัดระวังเรื่องความสะอาดของอาหาร น้ำดื่ม ภาชนะใส่อาหาร</a:t>
            </a:r>
          </a:p>
          <a:p>
            <a:pPr marL="0" indent="0">
              <a:buNone/>
            </a:pPr>
            <a:r>
              <a:rPr lang="th-TH" b="1" dirty="0"/>
              <a:t> </a:t>
            </a:r>
            <a:r>
              <a:rPr lang="th-TH" b="1" dirty="0" smtClean="0"/>
              <a:t>           </a:t>
            </a:r>
            <a:r>
              <a:rPr lang="en-US" b="1" dirty="0" smtClean="0"/>
              <a:t>2.2 </a:t>
            </a:r>
            <a:r>
              <a:rPr lang="th-TH" b="1" dirty="0" smtClean="0"/>
              <a:t>การใช้ส้วมที่สะอาด</a:t>
            </a:r>
          </a:p>
          <a:p>
            <a:pPr marL="0" indent="0">
              <a:buNone/>
            </a:pPr>
            <a:r>
              <a:rPr lang="th-TH" b="1" dirty="0"/>
              <a:t> </a:t>
            </a:r>
            <a:r>
              <a:rPr lang="th-TH" b="1" dirty="0" smtClean="0"/>
              <a:t>            </a:t>
            </a:r>
            <a:r>
              <a:rPr lang="en-US" b="1" dirty="0" smtClean="0"/>
              <a:t>2.3 </a:t>
            </a:r>
            <a:r>
              <a:rPr lang="th-TH" b="1" dirty="0" smtClean="0"/>
              <a:t>การป้องกันโรคในฤดูร้อน เช่น อุจจาระร่วง</a:t>
            </a:r>
          </a:p>
          <a:p>
            <a:pPr marL="0" indent="0">
              <a:buNone/>
            </a:pPr>
            <a:r>
              <a:rPr lang="th-TH" b="1" dirty="0"/>
              <a:t> </a:t>
            </a:r>
            <a:r>
              <a:rPr lang="th-TH" b="1" dirty="0" smtClean="0"/>
              <a:t>           </a:t>
            </a:r>
            <a:r>
              <a:rPr lang="en-US" b="1" dirty="0" smtClean="0"/>
              <a:t>2.4 </a:t>
            </a:r>
            <a:r>
              <a:rPr lang="th-TH" b="1" dirty="0" smtClean="0"/>
              <a:t>รณ</a:t>
            </a:r>
            <a:r>
              <a:rPr lang="th-TH" b="1" dirty="0" err="1" smtClean="0"/>
              <a:t>รง์ส</a:t>
            </a:r>
            <a:r>
              <a:rPr lang="th-TH" b="1" dirty="0" smtClean="0"/>
              <a:t>ร้างสุขอนามัยส่วนบุคคล ช้อนกลาง ล้างมือ</a:t>
            </a:r>
          </a:p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th-TH" b="1" dirty="0" err="1" smtClean="0"/>
              <a:t>สสอ</a:t>
            </a:r>
            <a:r>
              <a:rPr lang="th-TH" b="1" dirty="0" smtClean="0"/>
              <a:t>.ตรวจความสะอาดของตลาด ร้านอาหาร</a:t>
            </a:r>
          </a:p>
          <a:p>
            <a:pPr marL="0" indent="0">
              <a:buNone/>
            </a:pPr>
            <a:r>
              <a:rPr lang="en-US" b="1" dirty="0" smtClean="0"/>
              <a:t>4. </a:t>
            </a:r>
            <a:r>
              <a:rPr lang="th-TH" b="1" dirty="0" smtClean="0"/>
              <a:t>ขอความร่วมมือ </a:t>
            </a:r>
            <a:r>
              <a:rPr lang="th-TH" b="1" dirty="0" err="1" smtClean="0"/>
              <a:t>อส</a:t>
            </a:r>
            <a:r>
              <a:rPr lang="th-TH" b="1" dirty="0" smtClean="0"/>
              <a:t>ม.รณรงค์ทำความสะอาดห้องครัว ห้องน้ำ ห้องส้วม กำจัดขยะ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074469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 startAt="5"/>
            </a:pPr>
            <a:r>
              <a:rPr lang="th-TH" b="1" dirty="0" smtClean="0"/>
              <a:t>จัดทีม</a:t>
            </a:r>
            <a:r>
              <a:rPr lang="en-US" b="1" dirty="0" smtClean="0"/>
              <a:t>SRRT </a:t>
            </a:r>
            <a:r>
              <a:rPr lang="th-TH" b="1" dirty="0" smtClean="0"/>
              <a:t>ควบคุมโรคไม่ให้แพร่ระบาด</a:t>
            </a:r>
          </a:p>
          <a:p>
            <a:pPr marL="514350" indent="-514350">
              <a:buAutoNum type="arabicPeriod" startAt="5"/>
            </a:pPr>
            <a:r>
              <a:rPr lang="th-TH" b="1" dirty="0" smtClean="0"/>
              <a:t>เตรียมพร้อมให้การช่วยเหลือ</a:t>
            </a:r>
            <a:r>
              <a:rPr lang="th-TH" b="1" dirty="0" err="1" smtClean="0"/>
              <a:t>ปชช</a:t>
            </a:r>
            <a:r>
              <a:rPr lang="th-TH" b="1" dirty="0" smtClean="0"/>
              <a:t>.ที่ประสบภัย ยา เวชภัณฑ์ </a:t>
            </a:r>
            <a:r>
              <a:rPr lang="th-TH" b="1" dirty="0" err="1" smtClean="0"/>
              <a:t>สหรำบ</a:t>
            </a:r>
            <a:r>
              <a:rPr lang="th-TH" b="1" dirty="0" smtClean="0"/>
              <a:t>เตรียมพร้อมภัยแล้ง</a:t>
            </a:r>
          </a:p>
          <a:p>
            <a:pPr marL="514350" indent="-514350">
              <a:buAutoNum type="arabicPeriod" startAt="5"/>
            </a:pPr>
            <a:r>
              <a:rPr lang="th-TH" b="1" dirty="0" smtClean="0"/>
              <a:t>สำรองเก็บกักน้ำไว้ใช้ในงานบริการรักษาพยาบาล และอุปโภคบริโภคของ</a:t>
            </a:r>
            <a:r>
              <a:rPr lang="th-TH" b="1" dirty="0" err="1" smtClean="0"/>
              <a:t>จนท</a:t>
            </a:r>
            <a:r>
              <a:rPr lang="th-TH" b="1" dirty="0" smtClean="0"/>
              <a:t>.</a:t>
            </a:r>
          </a:p>
          <a:p>
            <a:pPr marL="514350" indent="-514350">
              <a:buAutoNum type="arabicPeriod" startAt="5"/>
            </a:pPr>
            <a:r>
              <a:rPr lang="th-TH" b="1" dirty="0" smtClean="0"/>
              <a:t>ประสานงานความร่วมมือกับหน่วยงานที่เกี่ยวข้อง</a:t>
            </a:r>
          </a:p>
          <a:p>
            <a:pPr marL="514350" indent="-514350">
              <a:buAutoNum type="arabicPeriod" startAt="5"/>
            </a:pPr>
            <a:r>
              <a:rPr lang="th-TH" b="1" dirty="0" smtClean="0"/>
              <a:t>พิจารณาจัดหน่วยแพทย์เคลื่อนที่บริการเพื่อบรรเทาทุกข์ 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008860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h-TH" dirty="0" smtClean="0"/>
              <a:t>ข้อสั่งการเพิ่ม</a:t>
            </a:r>
            <a:endParaRPr lang="th-TH" dirty="0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h-TH" b="1" dirty="0" smtClean="0"/>
              <a:t>การเตรียมพร้อมรับสถานการณ์ภัยแล้งของสถานบริการในสังกัดกระทรวงสาธารณสุข  ให้หน่วยงานประเมินพื้นที่ที่ได้รับผลกระทบและส่งแผนเตรียมความพร้อมด้านการแพทย์และสาธารณสุข กรณีภัยแล้ง ของ รพศ. </a:t>
            </a:r>
            <a:r>
              <a:rPr lang="th-TH" b="1" dirty="0" err="1" smtClean="0"/>
              <a:t>รพท</a:t>
            </a:r>
            <a:r>
              <a:rPr lang="th-TH" b="1" dirty="0" smtClean="0"/>
              <a:t>. </a:t>
            </a:r>
            <a:r>
              <a:rPr lang="th-TH" b="1" dirty="0" err="1" smtClean="0"/>
              <a:t>รพช</a:t>
            </a:r>
            <a:r>
              <a:rPr lang="th-TH" b="1" dirty="0" smtClean="0"/>
              <a:t>. ตามแบบฟอร์ม  ส่งให้ กองสาธารณสุขฉุกเฉิน</a:t>
            </a:r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2812016405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131</Words>
  <Application>Microsoft Office PowerPoint</Application>
  <PresentationFormat>นำเสนอทางหน้าจอ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ชุดรูปแบบของ Office</vt:lpstr>
      <vt:lpstr>ข้อสั่งการภัยแล้ง จาก VDO Conference 30 กค.62</vt:lpstr>
      <vt:lpstr>งานนำเสนอ PowerPoint</vt:lpstr>
      <vt:lpstr>ข้อสั่งการเพิ่ม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ข้อสั่งการภัยแล้ง จาก VDO Conference 30 กค.62</dc:title>
  <dc:creator>ict_test1</dc:creator>
  <cp:lastModifiedBy>ict_test1</cp:lastModifiedBy>
  <cp:revision>2</cp:revision>
  <dcterms:created xsi:type="dcterms:W3CDTF">2019-07-30T02:10:27Z</dcterms:created>
  <dcterms:modified xsi:type="dcterms:W3CDTF">2019-07-31T03:17:05Z</dcterms:modified>
</cp:coreProperties>
</file>