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"/>
  </p:notesMasterIdLst>
  <p:handoutMasterIdLst>
    <p:handoutMasterId r:id="rId5"/>
  </p:handoutMasterIdLst>
  <p:sldIdLst>
    <p:sldId id="330" r:id="rId3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ลักษณะสีเข้ม 1 - เน้น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ลักษณะ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ลักษณะ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94676" autoAdjust="0"/>
  </p:normalViewPr>
  <p:slideViewPr>
    <p:cSldViewPr>
      <p:cViewPr varScale="1">
        <p:scale>
          <a:sx n="63" d="100"/>
          <a:sy n="63" d="100"/>
        </p:scale>
        <p:origin x="15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821" y="2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r">
              <a:defRPr sz="1200"/>
            </a:lvl1pPr>
          </a:lstStyle>
          <a:p>
            <a:fld id="{F566AAC3-5794-4E43-AF42-01F5EB4CA403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821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r">
              <a:defRPr sz="1200"/>
            </a:lvl1pPr>
          </a:lstStyle>
          <a:p>
            <a:fld id="{696A26C3-1122-4709-B83A-9ADA6720AB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41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821" y="1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r">
              <a:defRPr sz="1200"/>
            </a:lvl1pPr>
          </a:lstStyle>
          <a:p>
            <a:fld id="{8E2E3F4E-6C7C-4C67-AFF5-A3717E92142A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0" tIns="45080" rIns="90160" bIns="4508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4" y="4715592"/>
            <a:ext cx="5437827" cy="4468646"/>
          </a:xfrm>
          <a:prstGeom prst="rect">
            <a:avLst/>
          </a:prstGeom>
        </p:spPr>
        <p:txBody>
          <a:bodyPr vert="horz" lIns="90160" tIns="45080" rIns="90160" bIns="4508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821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r">
              <a:defRPr sz="1200"/>
            </a:lvl1pPr>
          </a:lstStyle>
          <a:p>
            <a:fld id="{9F879010-7097-4098-B304-513C80BF1D5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81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9010-7097-4098-B304-513C80BF1D51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08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scene3d>
              <a:camera prst="obliqueBottom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nvex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68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46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3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64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50099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000528"/>
          </a:xfrm>
        </p:spPr>
        <p:txBody>
          <a:bodyPr/>
          <a:lstStyle>
            <a:lvl1pPr>
              <a:buNone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652A-3829-4B8D-98E4-5E7E8A2221C6}" type="datetimeFigureOut">
              <a:rPr lang="th-TH" smtClean="0"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ACC-4F50-440B-8432-341DE7448C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18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652A-3829-4B8D-98E4-5E7E8A2221C6}" type="datetimeFigureOut">
              <a:rPr lang="th-TH" smtClean="0"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ACC-4F50-440B-8432-341DE7448C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5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1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0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4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26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6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751-FC01-474E-A468-703DE6145E12}" type="datetimeFigureOut">
              <a:rPr lang="th-TH" smtClean="0"/>
              <a:pPr/>
              <a:t>25/11/62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7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0"/>
            <a:ext cx="8807896" cy="1600200"/>
          </a:xfrm>
        </p:spPr>
        <p:txBody>
          <a:bodyPr>
            <a:normAutofit fontScale="90000"/>
          </a:bodyPr>
          <a:lstStyle/>
          <a:p>
            <a:r>
              <a:rPr lang="th-TH" sz="3600" dirty="0"/>
              <a:t>งบประมาณรายจ่ายประจำปีงบประมาณ พ.ศ. 2563</a:t>
            </a:r>
            <a:br>
              <a:rPr lang="th-TH" sz="3600" dirty="0"/>
            </a:br>
            <a:r>
              <a:rPr lang="th-TH" sz="3600" dirty="0"/>
              <a:t>รายละเอียดการจัดสรรงบประมาณรายจ่ายประจำปี พ.ศ. 2562 ไปพลางก่อน</a:t>
            </a:r>
            <a:br>
              <a:rPr lang="th-TH" sz="3600" dirty="0"/>
            </a:br>
            <a:r>
              <a:rPr lang="th-TH" sz="3600" dirty="0"/>
              <a:t>ณ วันที่ 25 พฤศจิกายน 2562</a:t>
            </a:r>
            <a:endParaRPr lang="th-TH" sz="3600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44803"/>
              </p:ext>
            </p:extLst>
          </p:nvPr>
        </p:nvGraphicFramePr>
        <p:xfrm>
          <a:off x="228600" y="1412776"/>
          <a:ext cx="8424936" cy="522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264">
                  <a:extLst>
                    <a:ext uri="{9D8B030D-6E8A-4147-A177-3AD203B41FA5}">
                      <a16:colId xmlns:a16="http://schemas.microsoft.com/office/drawing/2014/main" val="26964672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495978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0009711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5674878"/>
                    </a:ext>
                  </a:extLst>
                </a:gridCol>
              </a:tblGrid>
              <a:tr h="88333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หมวดรายจ่าย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 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 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8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8,685,407.00 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248,496.55 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2.86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8,436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,910.45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35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งบอุดหนุน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786,832.00 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786,832.00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05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19,488,200.00 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17,869,600.00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91.69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1,618,600.00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8.31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54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28,960,439.00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18,118,096.55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62.56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10,811,342.45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37.33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2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800"/>
      </p:ext>
    </p:extLst>
  </p:cSld>
  <p:clrMapOvr>
    <a:masterClrMapping/>
  </p:clrMapOvr>
</p:sld>
</file>

<file path=ppt/theme/theme1.xml><?xml version="1.0" encoding="utf-8"?>
<a:theme xmlns:a="http://schemas.openxmlformats.org/drawingml/2006/main" name="ssko_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75</Words>
  <Application>Microsoft Office PowerPoint</Application>
  <PresentationFormat>นำเสนอทางหน้าจอ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Calibri</vt:lpstr>
      <vt:lpstr>FreesiaUPC</vt:lpstr>
      <vt:lpstr>TH SarabunPSK</vt:lpstr>
      <vt:lpstr>Tw Cen MT</vt:lpstr>
      <vt:lpstr>ssko_temp</vt:lpstr>
      <vt:lpstr>ชุดรูปแบบของ Office</vt:lpstr>
      <vt:lpstr>งบประมาณรายจ่ายประจำปีงบประมาณ พ.ศ. 2563 รายละเอียดการจัดสรรงบประมาณรายจ่ายประจำปี พ.ศ. 2562 ไปพลางก่อน ณ วันที่ 25 พฤศจิกายน 2562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กลุ่มงานบริหารทั่วไป</dc:title>
  <dc:creator>TOP</dc:creator>
  <cp:lastModifiedBy>PV</cp:lastModifiedBy>
  <cp:revision>1702</cp:revision>
  <cp:lastPrinted>2019-07-24T10:29:42Z</cp:lastPrinted>
  <dcterms:created xsi:type="dcterms:W3CDTF">2015-11-06T01:34:22Z</dcterms:created>
  <dcterms:modified xsi:type="dcterms:W3CDTF">2019-11-25T07:41:18Z</dcterms:modified>
</cp:coreProperties>
</file>