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24/12/62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817548"/>
            <a:ext cx="7344816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งบลงทุน</a:t>
            </a:r>
          </a:p>
          <a:p>
            <a:pPr algn="ctr"/>
            <a:r>
              <a:rPr lang="th-TH" sz="2400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ติดตามและเร่งรัดการเบิกจ่ายงบ</a:t>
            </a:r>
            <a:endParaRPr lang="th-TH" sz="2400" dirty="0">
              <a:solidFill>
                <a:srgbClr val="3333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772816"/>
            <a:ext cx="7632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รายการสิ่งก่อสร้างผูกพันข้ามปีงบประมาณ</a:t>
            </a:r>
          </a:p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อาคาร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ผู้ป่วยนอก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อุบัติเหตุ รพ.</a:t>
            </a:r>
            <a:r>
              <a:rPr lang="th-TH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ราษี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ไศล </a:t>
            </a:r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ผูกพันปี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61-63 (16 งวด)</a:t>
            </a:r>
          </a:p>
          <a:p>
            <a:r>
              <a:rPr lang="th-TH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กำหนดเวลาแล้วเสร็จ 6 มิ.ย.63        </a:t>
            </a:r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175200"/>
              </p:ext>
            </p:extLst>
          </p:nvPr>
        </p:nvGraphicFramePr>
        <p:xfrm>
          <a:off x="1079194" y="2924944"/>
          <a:ext cx="716521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013"/>
                <a:gridCol w="4630009"/>
                <a:gridCol w="1728192"/>
              </a:tblGrid>
              <a:tr h="370840">
                <a:tc rowSpan="6">
                  <a:txBody>
                    <a:bodyPr/>
                    <a:lstStyle/>
                    <a:p>
                      <a:pPr algn="ctr"/>
                      <a:endParaRPr lang="th-TH" sz="2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2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th-TH" sz="2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ปีงบ 63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บาท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จัดสรรทั้งปี 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31,530,000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โอนจัดสรรงบ 62 ไปพลางก่อน แล้ว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19,488,200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ยังไม่โอนจัดสรร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12,041,800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เบิกจ่ายแล้ว (เฉพาะปีงบ 63)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10,660,200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คงเหลือยังไม่เบิกจ่าย (งวดที่ 12-16) รวม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20,869,800</a:t>
                      </a:r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94024" y="5549170"/>
            <a:ext cx="46618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 </a:t>
            </a:r>
            <a:r>
              <a:rPr lang="en-US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งวดงานล่าช้าประมาณ  70 วัน</a:t>
            </a:r>
            <a:endParaRPr lang="th-TH" sz="2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0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1712456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รายการสิ่งก่อสร้างปีงบ 62 (รายการก่อสร้างปีเดียว)</a:t>
            </a:r>
          </a:p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กันงบ 62 ไว้เบิกเหลื่อมปี 63 (หรือกันไว้เบิกเหลื่อมปีถึงมีนาคม 63)</a:t>
            </a:r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654347"/>
              </p:ext>
            </p:extLst>
          </p:nvPr>
        </p:nvGraphicFramePr>
        <p:xfrm>
          <a:off x="899590" y="2576552"/>
          <a:ext cx="7488834" cy="258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4"/>
                <a:gridCol w="2736304"/>
                <a:gridCol w="1152128"/>
                <a:gridCol w="936104"/>
                <a:gridCol w="1296144"/>
                <a:gridCol w="1080120"/>
              </a:tblGrid>
              <a:tr h="370840">
                <a:tc>
                  <a:txBody>
                    <a:bodyPr/>
                    <a:lstStyle/>
                    <a:p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กำหนด</a:t>
                      </a:r>
                    </a:p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แล้วเสร็จ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คงเหลือ (งวด)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คงเหลือ (บาท)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งวดงานล่าช้า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อาคารอุบัติเหตุ รพ.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กันทรา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รมย์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07 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กพ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19,624,800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 วัน</a:t>
                      </a:r>
                      <a:endParaRPr lang="th-TH" sz="160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OPD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รพ.ห้วยทับทัน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กพ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8,307,000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 วัน</a:t>
                      </a:r>
                      <a:endParaRPr lang="th-TH" sz="160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OPD 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รพ.ไพรบึง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r>
                        <a:rPr lang="en-US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 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กพ</a:t>
                      </a:r>
                      <a:r>
                        <a:rPr lang="th-TH" sz="16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8,495,600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 วัน</a:t>
                      </a:r>
                      <a:endParaRPr lang="th-TH" sz="160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อาคารพักแพทย์ รพ.วังหิน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 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กพ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3,524,400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ปกติ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อาคารสืบสานพระราชดำริ   </a:t>
                      </a:r>
                    </a:p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รพ.เบญจ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 </a:t>
                      </a:r>
                      <a:r>
                        <a:rPr lang="th-TH" sz="16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พย</a:t>
                      </a: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62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4,924,800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600" dirty="0" smtClean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140 วัน</a:t>
                      </a:r>
                      <a:endParaRPr lang="th-TH" sz="160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71600" y="764704"/>
            <a:ext cx="7344816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งบลงทุน</a:t>
            </a:r>
          </a:p>
          <a:p>
            <a:pPr algn="ctr"/>
            <a:r>
              <a:rPr lang="th-TH" sz="2400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ติดตามและเร่งรัดการเบิกจ่ายงบ</a:t>
            </a:r>
            <a:endParaRPr lang="th-TH" sz="2400" dirty="0">
              <a:solidFill>
                <a:srgbClr val="3333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023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1628561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รายการงบลงทุน 63 (รายการใหม่ที่คาดว่าจะได้รับจัดสรรปี 63)</a:t>
            </a: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036488"/>
              </p:ext>
            </p:extLst>
          </p:nvPr>
        </p:nvGraphicFramePr>
        <p:xfrm>
          <a:off x="971600" y="2169760"/>
          <a:ext cx="7416826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30"/>
                <a:gridCol w="1944216"/>
                <a:gridCol w="2520280"/>
                <a:gridCol w="720080"/>
                <a:gridCol w="1080120"/>
              </a:tblGrid>
              <a:tr h="370840">
                <a:tc>
                  <a:txBody>
                    <a:bodyPr/>
                    <a:lstStyle/>
                    <a:p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โครงการ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จำนวนรายการ</a:t>
                      </a:r>
                      <a:endParaRPr lang="th-TH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งบประมาณ</a:t>
                      </a:r>
                      <a:endParaRPr lang="th-TH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บูรณา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พยาธิใบไม้ตับ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กล้องจุลทรรศน์</a:t>
                      </a: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เครื่องตรวจอวัยวะภายใน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</a:t>
                      </a:r>
                    </a:p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1,100,000</a:t>
                      </a:r>
                    </a:p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7,650,000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พื้นฐาน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รพ.เฉลิมพระเกียรติ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เครื่องตรวจอวัยวะภายในฯ </a:t>
                      </a: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รพ.เบญจ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ฯ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930,000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พื้นฐาน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สิ่งก่อสร้าง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อาคาร 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สสอ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.เบญจ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บ้านพัก 7-8 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3,583,400</a:t>
                      </a:r>
                    </a:p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6,093,500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พื้นฐาน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ครุภัณฑ์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รพ.กันทร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กันทรา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รมย์/</a:t>
                      </a: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ขุนหาญ/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ขุ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ขันธ์/</a:t>
                      </a:r>
                    </a:p>
                    <a:p>
                      <a:pPr algn="l"/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ราษี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ไศล/อุทุมพรพิสัย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57,045,000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กลุ่มจังหวัด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สิ่งก่อสร้าง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แปรรูปสมุนไพร รพ.ห้วยทับทัน/</a:t>
                      </a: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ขุนหาญ/เบญจ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สสจ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.ศก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22,750,000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กลุ่มจังหวัด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ครุภัณฑ์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แปรรูปสมุนไพร รพ.ห้วยทับทัน/</a:t>
                      </a:r>
                    </a:p>
                    <a:p>
                      <a:pPr algn="l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ขุนหาญ/เบญจ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ลักษ์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4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สสจ</a:t>
                      </a: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.ศก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7,080,000</a:t>
                      </a:r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43608" y="701144"/>
            <a:ext cx="7344816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งบลงทุน</a:t>
            </a:r>
          </a:p>
          <a:p>
            <a:pPr algn="ctr"/>
            <a:r>
              <a:rPr lang="th-TH" sz="2400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เตรียมสถานที่สิ่งก่อสร้าง</a:t>
            </a:r>
            <a:endParaRPr lang="th-TH" sz="2400" dirty="0">
              <a:solidFill>
                <a:srgbClr val="3333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536662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345</Words>
  <Application>Microsoft Office PowerPoint</Application>
  <PresentationFormat>นำเสนอทางหน้าจอ (4:3)</PresentationFormat>
  <Paragraphs>110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56</cp:revision>
  <dcterms:created xsi:type="dcterms:W3CDTF">2019-12-24T07:03:59Z</dcterms:created>
  <dcterms:modified xsi:type="dcterms:W3CDTF">2019-12-24T09:05:52Z</dcterms:modified>
</cp:coreProperties>
</file>