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257E5-B0A1-4178-81DC-58B90879517E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7E36D-1046-4432-881F-EB5F9128E1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257E5-B0A1-4178-81DC-58B90879517E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7E36D-1046-4432-881F-EB5F9128E1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257E5-B0A1-4178-81DC-58B90879517E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7E36D-1046-4432-881F-EB5F9128E1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257E5-B0A1-4178-81DC-58B90879517E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7E36D-1046-4432-881F-EB5F9128E1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257E5-B0A1-4178-81DC-58B90879517E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7E36D-1046-4432-881F-EB5F9128E1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257E5-B0A1-4178-81DC-58B90879517E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7E36D-1046-4432-881F-EB5F9128E1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257E5-B0A1-4178-81DC-58B90879517E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7E36D-1046-4432-881F-EB5F9128E1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257E5-B0A1-4178-81DC-58B90879517E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7E36D-1046-4432-881F-EB5F9128E1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257E5-B0A1-4178-81DC-58B90879517E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7E36D-1046-4432-881F-EB5F9128E1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257E5-B0A1-4178-81DC-58B90879517E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7E36D-1046-4432-881F-EB5F9128E1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257E5-B0A1-4178-81DC-58B90879517E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7E36D-1046-4432-881F-EB5F9128E1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257E5-B0A1-4178-81DC-58B90879517E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7E36D-1046-4432-881F-EB5F9128E12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b">
            <a:normAutofit/>
          </a:bodyPr>
          <a:lstStyle/>
          <a:p>
            <a:r>
              <a:rPr lang="th-TH" sz="3600" dirty="0" smtClean="0"/>
              <a:t>เร่งรัดบันทึก/ส่งข้อมูล </a:t>
            </a:r>
            <a:r>
              <a:rPr lang="en-US" sz="3600" dirty="0" smtClean="0"/>
              <a:t>43 </a:t>
            </a:r>
            <a:r>
              <a:rPr lang="th-TH" sz="3600" dirty="0" smtClean="0"/>
              <a:t>แฟ้ม ตามเกณฑ์ </a:t>
            </a:r>
            <a:r>
              <a:rPr lang="en-US" sz="3600" dirty="0" smtClean="0"/>
              <a:t>QOF 2563</a:t>
            </a:r>
            <a:endParaRPr lang="en-US" sz="3600" dirty="0"/>
          </a:p>
        </p:txBody>
      </p:sp>
      <p:pic>
        <p:nvPicPr>
          <p:cNvPr id="5" name="รูปภาพ 4" descr="qof256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6" y="1285860"/>
            <a:ext cx="8929718" cy="434489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142844" y="857232"/>
            <a:ext cx="4139275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dirty="0" smtClean="0"/>
              <a:t>ข้อมูลผลการดำเนินงาน </a:t>
            </a:r>
            <a:r>
              <a:rPr lang="en-US" dirty="0" err="1" smtClean="0"/>
              <a:t>qof</a:t>
            </a:r>
            <a:r>
              <a:rPr lang="en-US" dirty="0" smtClean="0"/>
              <a:t> 2563  </a:t>
            </a:r>
            <a:r>
              <a:rPr lang="th-TH" dirty="0" smtClean="0"/>
              <a:t>ณ  </a:t>
            </a:r>
            <a:r>
              <a:rPr lang="en-US" dirty="0" smtClean="0"/>
              <a:t>30 </a:t>
            </a:r>
            <a:r>
              <a:rPr lang="th-TH" dirty="0" smtClean="0"/>
              <a:t>มีนาคม </a:t>
            </a:r>
            <a:r>
              <a:rPr lang="en-US" dirty="0" smtClean="0"/>
              <a:t>2563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2844" y="5786454"/>
            <a:ext cx="7874271" cy="9233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th-TH" dirty="0" smtClean="0"/>
              <a:t>แจ้งหน่วยบริการเร่งรัด บันทึกข้อมูล  และส่งข้อมูล  </a:t>
            </a:r>
            <a:r>
              <a:rPr lang="en-US" dirty="0" smtClean="0"/>
              <a:t>43 </a:t>
            </a:r>
            <a:r>
              <a:rPr lang="th-TH" dirty="0" smtClean="0"/>
              <a:t>แฟ้ม ภายใน </a:t>
            </a:r>
            <a:r>
              <a:rPr lang="en-US" dirty="0" smtClean="0"/>
              <a:t>30 </a:t>
            </a:r>
            <a:r>
              <a:rPr lang="th-TH" dirty="0" smtClean="0"/>
              <a:t>เมษายน </a:t>
            </a:r>
            <a:r>
              <a:rPr lang="en-US" dirty="0" smtClean="0"/>
              <a:t>2563  </a:t>
            </a:r>
          </a:p>
          <a:p>
            <a:r>
              <a:rPr lang="en-US" dirty="0" smtClean="0"/>
              <a:t>   ( </a:t>
            </a:r>
            <a:r>
              <a:rPr lang="th-TH" dirty="0" smtClean="0"/>
              <a:t>ข้อมูลวันให้บริการ ระหว่าง </a:t>
            </a:r>
            <a:r>
              <a:rPr lang="en-US" dirty="0" smtClean="0"/>
              <a:t>1 </a:t>
            </a:r>
            <a:r>
              <a:rPr lang="th-TH" dirty="0" smtClean="0"/>
              <a:t>เมษายน </a:t>
            </a:r>
            <a:r>
              <a:rPr lang="en-US" dirty="0" smtClean="0"/>
              <a:t>2562  -  31 </a:t>
            </a:r>
            <a:r>
              <a:rPr lang="th-TH" dirty="0" smtClean="0"/>
              <a:t>มีนาคม </a:t>
            </a:r>
            <a:r>
              <a:rPr lang="en-US" dirty="0" smtClean="0"/>
              <a:t>2563 )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th-TH" dirty="0" smtClean="0"/>
              <a:t>ตรวจสอบข้อมูลในระบบ </a:t>
            </a:r>
            <a:r>
              <a:rPr lang="en-US" dirty="0" smtClean="0"/>
              <a:t>Cockpit </a:t>
            </a:r>
            <a:r>
              <a:rPr lang="th-TH" dirty="0" smtClean="0"/>
              <a:t>หากข้อมูลผิดพลาด ประสาน ศูนย์เทคโนโลยีสารสนเทศ </a:t>
            </a:r>
            <a:r>
              <a:rPr lang="en-US" dirty="0" smtClean="0"/>
              <a:t>045 616 040 </a:t>
            </a:r>
            <a:r>
              <a:rPr lang="th-TH" dirty="0" smtClean="0"/>
              <a:t>ต่อ </a:t>
            </a:r>
            <a:r>
              <a:rPr lang="en-US" dirty="0" smtClean="0"/>
              <a:t>308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50</Words>
  <Application>Microsoft Office PowerPoint</Application>
  <PresentationFormat>นำเสนอทางหน้าจอ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ชุดรูปแบบของ Office</vt:lpstr>
      <vt:lpstr>เร่งรัดบันทึก/ส่งข้อมูล 43 แฟ้ม ตามเกณฑ์ QOF 2563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เร่งรัดบันทึก/ส่งข้อมูล 43 แฟ้ม ตามเกณฑ์ QOF 2563</dc:title>
  <dc:creator>wee</dc:creator>
  <cp:lastModifiedBy>wee</cp:lastModifiedBy>
  <cp:revision>1</cp:revision>
  <dcterms:created xsi:type="dcterms:W3CDTF">2020-03-30T02:39:35Z</dcterms:created>
  <dcterms:modified xsi:type="dcterms:W3CDTF">2020-03-30T02:55:52Z</dcterms:modified>
</cp:coreProperties>
</file>