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71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9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81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0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9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78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9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5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6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6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5B9571-8F6F-4DBC-9886-5C7BE02F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237" y="1981774"/>
            <a:ext cx="11106659" cy="2669224"/>
          </a:xfrm>
        </p:spPr>
        <p:txBody>
          <a:bodyPr>
            <a:noAutofit/>
          </a:bodyPr>
          <a:lstStyle/>
          <a:p>
            <a:pPr algn="ctr"/>
            <a:r>
              <a:rPr lang="th-TH" sz="5400" dirty="0"/>
              <a:t>แผนการจัดสรรหน้ากากอนามัย (</a:t>
            </a:r>
            <a:r>
              <a:rPr lang="en-US" sz="5400" dirty="0"/>
              <a:t>Surgical Mask</a:t>
            </a:r>
            <a:r>
              <a:rPr lang="th-TH" sz="5400" dirty="0"/>
              <a:t>)</a:t>
            </a:r>
            <a:br>
              <a:rPr lang="th-TH" sz="5400" dirty="0"/>
            </a:br>
            <a:r>
              <a:rPr lang="th-TH" sz="5400" dirty="0"/>
              <a:t>ในช่วง </a:t>
            </a:r>
            <a:r>
              <a:rPr lang="en-US" sz="5400" dirty="0"/>
              <a:t>7 </a:t>
            </a:r>
            <a:r>
              <a:rPr lang="th-TH" sz="5400" dirty="0"/>
              <a:t>วันแรก ของกระทรวงมหาดไทย</a:t>
            </a:r>
            <a:br>
              <a:rPr lang="th-TH" sz="5400" dirty="0"/>
            </a:br>
            <a:r>
              <a:rPr lang="th-TH" sz="5400" dirty="0"/>
              <a:t>สำหรับกลุ่มเสี่ยง </a:t>
            </a:r>
            <a:br>
              <a:rPr lang="th-TH" sz="5400" dirty="0"/>
            </a:b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9265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3C4D210E-8579-43D3-ACEA-EEAE5CF7D64B}"/>
              </a:ext>
            </a:extLst>
          </p:cNvPr>
          <p:cNvSpPr txBox="1">
            <a:spLocks/>
          </p:cNvSpPr>
          <p:nvPr/>
        </p:nvSpPr>
        <p:spPr>
          <a:xfrm>
            <a:off x="562886" y="630840"/>
            <a:ext cx="11066228" cy="5596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ผู้ที่ปฏิบัติหน้าที่ใกล้ชิด/สัมผัสผู้ป่วย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ผู้ที่ปฏิบัติงานบริการใกล้ชิดกับประชาชน  ๑ คน/ ๑ ชิ้น/ ๑วัน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๑) สำนักทะเบียนอำเภอและท้องถิ่น                 ๒) ศูนย์ดำรงธรรมจังหวัด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๓) สำนักที่ดินจังหวัด/สาขา/ส่วนแยก               ๔) สำนักงานขนส่งจังหวัด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๕) สำนักงานประกันสังคมจังหวัด                    ๖) สำนักงานหนังสือเดินทาง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๗) โรงพยาบาลและศูนย์บริการสาธารณสุข ในสังกัด อปท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58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3C4D210E-8579-43D3-ACEA-EEAE5CF7D64B}"/>
              </a:ext>
            </a:extLst>
          </p:cNvPr>
          <p:cNvSpPr txBox="1">
            <a:spLocks/>
          </p:cNvSpPr>
          <p:nvPr/>
        </p:nvSpPr>
        <p:spPr>
          <a:xfrm>
            <a:off x="421419" y="630840"/>
            <a:ext cx="11207695" cy="42751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ผู้ปฏิบัติงานที่มีความเสี่ยง เช่น พนักงานเก็บขยะ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ชิ้น/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คน/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เจ้าหน้าที่ปฏิบัติงานจุดตรวจ จุดตรวจละ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คน/ ผลัด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ชิ้น/ ผลัด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กลุ่มที่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กลุ่มเสี่ยง กลุ่มเปราะบาง เช่น ผู้สูงอายุ ผู้ป่วย ผู้มีโรคประจำตัว และผู้ผู้พิการ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จัดสรรให้ ร้อยละ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ของจำนวนประชากร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คน/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ชิ้น/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( ให้ รพ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เป็นผู้จัดสรร 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13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3">
            <a:extLst>
              <a:ext uri="{FF2B5EF4-FFF2-40B4-BE49-F238E27FC236}">
                <a16:creationId xmlns:a16="http://schemas.microsoft.com/office/drawing/2014/main" id="{3C4D210E-8579-43D3-ACEA-EEAE5CF7D64B}"/>
              </a:ext>
            </a:extLst>
          </p:cNvPr>
          <p:cNvSpPr txBox="1">
            <a:spLocks/>
          </p:cNvSpPr>
          <p:nvPr/>
        </p:nvSpPr>
        <p:spPr>
          <a:xfrm>
            <a:off x="421419" y="630840"/>
            <a:ext cx="11207695" cy="42751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E8E0F4E-9B16-4DC9-B831-7F29C87C3CC6}"/>
              </a:ext>
            </a:extLst>
          </p:cNvPr>
          <p:cNvSpPr/>
          <p:nvPr/>
        </p:nvSpPr>
        <p:spPr>
          <a:xfrm>
            <a:off x="241876" y="401711"/>
            <a:ext cx="109424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นายกเหล่ากาชาดจังหวัดศรีสะเกษ/ประธานแม่บ้านมหาดไทยจังหวัดศรีสะเกษ</a:t>
            </a:r>
            <a:endParaRPr lang="th-TH" sz="4000" b="1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3EDB9EF-B72D-4C8A-99C7-B1BB2457BE19}"/>
              </a:ext>
            </a:extLst>
          </p:cNvPr>
          <p:cNvSpPr/>
          <p:nvPr/>
        </p:nvSpPr>
        <p:spPr>
          <a:xfrm>
            <a:off x="409495" y="1338726"/>
            <a:ext cx="1060718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4800" dirty="0">
                <a:ea typeface="Cordia New" panose="020B0304020202020204" pitchFamily="34" charset="-34"/>
                <a:cs typeface="TH SarabunPSK" panose="020B0500040200020003" pitchFamily="34" charset="-34"/>
              </a:rPr>
              <a:t>สนับสนุนหน้ากากอนามัย เพื่อให้บุคลากรทางการแพทย์และผู้ป่วยได้นำมาใช้ในการป้องกันการแพร่กระจายของเชื้อไวรัสโค</a:t>
            </a:r>
            <a:r>
              <a:rPr lang="th-TH" sz="4800" dirty="0" err="1">
                <a:ea typeface="Cordia New" panose="020B0304020202020204" pitchFamily="34" charset="-34"/>
                <a:cs typeface="TH SarabunPSK" panose="020B0500040200020003" pitchFamily="34" charset="-34"/>
              </a:rPr>
              <a:t>โร</a:t>
            </a:r>
            <a:r>
              <a:rPr lang="th-TH" sz="4800" dirty="0">
                <a:ea typeface="Cordia New" panose="020B0304020202020204" pitchFamily="34" charset="-34"/>
                <a:cs typeface="TH SarabunPSK" panose="020B0500040200020003" pitchFamily="34" charset="-34"/>
              </a:rPr>
              <a:t>นา </a:t>
            </a:r>
            <a:r>
              <a:rPr lang="en-US" sz="3200" dirty="0">
                <a:ea typeface="Cordia New" panose="020B0304020202020204" pitchFamily="34" charset="-34"/>
                <a:cs typeface="TH SarabunPSK" panose="020B0500040200020003" pitchFamily="34" charset="-34"/>
              </a:rPr>
              <a:t>2019 </a:t>
            </a:r>
            <a:r>
              <a:rPr lang="th-TH" sz="3200" dirty="0"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ea typeface="Cordia New" panose="020B0304020202020204" pitchFamily="34" charset="-34"/>
                <a:cs typeface="TH SarabunPSK" panose="020B0500040200020003" pitchFamily="34" charset="-34"/>
              </a:rPr>
              <a:t>COVID-19</a:t>
            </a:r>
            <a:r>
              <a:rPr lang="th-TH" sz="3200" dirty="0"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th-TH" sz="32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DEDD302-E20D-4804-84A5-F7ED181B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01" y="3304226"/>
            <a:ext cx="3998167" cy="3013544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2A76FEC-5081-4E67-87E0-E306E8DA8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497" y="3926415"/>
            <a:ext cx="2361549" cy="176916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9400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6E122046-98A8-4692-911D-AD298EB6F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14669"/>
              </p:ext>
            </p:extLst>
          </p:nvPr>
        </p:nvGraphicFramePr>
        <p:xfrm>
          <a:off x="466320" y="0"/>
          <a:ext cx="6925586" cy="6822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287">
                  <a:extLst>
                    <a:ext uri="{9D8B030D-6E8A-4147-A177-3AD203B41FA5}">
                      <a16:colId xmlns:a16="http://schemas.microsoft.com/office/drawing/2014/main" val="2228705152"/>
                    </a:ext>
                  </a:extLst>
                </a:gridCol>
                <a:gridCol w="2426985">
                  <a:extLst>
                    <a:ext uri="{9D8B030D-6E8A-4147-A177-3AD203B41FA5}">
                      <a16:colId xmlns:a16="http://schemas.microsoft.com/office/drawing/2014/main" val="4042908207"/>
                    </a:ext>
                  </a:extLst>
                </a:gridCol>
                <a:gridCol w="790254">
                  <a:extLst>
                    <a:ext uri="{9D8B030D-6E8A-4147-A177-3AD203B41FA5}">
                      <a16:colId xmlns:a16="http://schemas.microsoft.com/office/drawing/2014/main" val="4175910486"/>
                    </a:ext>
                  </a:extLst>
                </a:gridCol>
                <a:gridCol w="1713857">
                  <a:extLst>
                    <a:ext uri="{9D8B030D-6E8A-4147-A177-3AD203B41FA5}">
                      <a16:colId xmlns:a16="http://schemas.microsoft.com/office/drawing/2014/main" val="469140303"/>
                    </a:ext>
                  </a:extLst>
                </a:gridCol>
                <a:gridCol w="1423203">
                  <a:extLst>
                    <a:ext uri="{9D8B030D-6E8A-4147-A177-3AD203B41FA5}">
                      <a16:colId xmlns:a16="http://schemas.microsoft.com/office/drawing/2014/main" val="403661287"/>
                    </a:ext>
                  </a:extLst>
                </a:gridCol>
              </a:tblGrid>
              <a:tr h="20832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รายชื่อโรงพยาบาลที่ขอรับการสนับสนุน หน้ากากอนามัย จากเหล่ากาชาดจังหวัดศรีสะเกษ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6477"/>
                  </a:ext>
                </a:extLst>
              </a:tr>
              <a:tr h="20832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21831"/>
                  </a:ext>
                </a:extLst>
              </a:tr>
              <a:tr h="3333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ที่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หน่วยงาน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จำนวนเตียง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จำนวนที่ขอรับการสนับสนุน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หมายเหตุ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163462684"/>
                  </a:ext>
                </a:extLst>
              </a:tr>
              <a:tr h="28624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สำนักงานสาธารณสุขจังหวัดศรีสะเกษ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-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200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244311977"/>
                  </a:ext>
                </a:extLst>
              </a:tr>
              <a:tr h="2790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โรงพยาบาลศรีสะเกษ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700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-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ได้รับการสนับสนุนแล้ว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818426379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โรงพยาบาลกันทรลัก</a:t>
                      </a:r>
                      <a:r>
                        <a:rPr lang="th-TH" sz="1600" b="1" u="none" strike="noStrike" dirty="0" err="1">
                          <a:effectLst/>
                        </a:rPr>
                        <a:t>ษ์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200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1,000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300174285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โรงพยาบาลขุขันธ์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130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800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094524137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โรงพยาบาลอุทุมพรพิสัย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120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800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313747160"/>
                  </a:ext>
                </a:extLst>
              </a:tr>
              <a:tr h="2452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โรงพยาบาลกันทรารมย์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90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-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ได้รับการสนับสนุนแล้ว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1231873163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โรงพยาบาลขุนหาญ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90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700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785468041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โรงพยาบาลราษีไศล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90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700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07408206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โรงพยาบาลปรางค์กู่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60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500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926852185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10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โรงพยาบาลน้ำเกลี้ยง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30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500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136189478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โรงพยาบาลบึงบูรพ์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30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>
                          <a:effectLst/>
                        </a:rPr>
                        <a:t>500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1535579244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โรงพยาบาลภูสิงห์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effectLst/>
                        </a:rPr>
                        <a:t>30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059544181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โรงพยาบาลยางชุมน้อย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 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94153756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14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โรงพยาบาลศรีรัตนะ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64592503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15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โรงพยาบาลห้วยทับทัน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65355333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16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โรงพยาบาลเบญจลักษ์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1878872793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17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โรงพยาบาลเมืองจันทร์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329357025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18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โรงพยาบาลโนนคูณ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832452000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19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โรงพยาบาลไพรบึง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500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175548463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20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โรงพยาบาลพยุห์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400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533979936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21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โรงพยาบาลศิลาลาด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400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331382174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22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โรงพยาบาลโพธิ์ศรีสุวรรณ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400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1923136469"/>
                  </a:ext>
                </a:extLst>
              </a:tr>
              <a:tr h="2207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23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โรงพยาบาลวังหิน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30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-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ได้รับการสนับสนุนแล้ว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4072954194"/>
                  </a:ext>
                </a:extLst>
              </a:tr>
              <a:tr h="2083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>
                          <a:effectLst/>
                        </a:rPr>
                        <a:t> </a:t>
                      </a:r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</a:rPr>
                        <a:t>รวม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effectLst/>
                        </a:rPr>
                        <a:t> </a:t>
                      </a:r>
                      <a:endParaRPr lang="th-TH" sz="16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u="none" strike="noStrike" dirty="0">
                          <a:effectLst/>
                        </a:rPr>
                        <a:t>10,900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978" marR="2978" marT="2978" marB="0" anchor="b"/>
                </a:tc>
                <a:extLst>
                  <a:ext uri="{0D108BD9-81ED-4DB2-BD59-A6C34878D82A}">
                    <a16:rowId xmlns:a16="http://schemas.microsoft.com/office/drawing/2014/main" val="2196476297"/>
                  </a:ext>
                </a:extLst>
              </a:tr>
            </a:tbl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72A50D5-356E-4CDF-AA64-1BD7C3DC9112}"/>
              </a:ext>
            </a:extLst>
          </p:cNvPr>
          <p:cNvSpPr txBox="1"/>
          <p:nvPr/>
        </p:nvSpPr>
        <p:spPr>
          <a:xfrm>
            <a:off x="7391906" y="756821"/>
            <a:ext cx="4397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/>
              <a:t>ให้โรงพยาบาลทุกแห่งไปรับหน้ากากผ้า </a:t>
            </a:r>
          </a:p>
          <a:p>
            <a:r>
              <a:rPr lang="th-TH" sz="2800" b="1" dirty="0"/>
              <a:t>ได้ที่ สนง เหล่ากาชาดจังหวัดศรีสะเกษ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11E1586-1744-4D34-8615-DECBC78B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823" y="1987826"/>
            <a:ext cx="3277416" cy="245695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EF176BE-FE12-40D5-A50B-366945A4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11" y="4785156"/>
            <a:ext cx="2361549" cy="176916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71820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301</TotalTime>
  <Words>450</Words>
  <Application>Microsoft Office PowerPoint</Application>
  <PresentationFormat>แบบจอกว้าง</PresentationFormat>
  <Paragraphs>143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Impact</vt:lpstr>
      <vt:lpstr>TH SarabunPSK</vt:lpstr>
      <vt:lpstr>เหตุการณ์หลัก</vt:lpstr>
      <vt:lpstr>แผนการจัดสรรหน้ากากอนามัย (Surgical Mask) ในช่วง 7 วันแรก ของกระทรวงมหาดไทย สำหรับกลุ่มเสี่ยง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การปฏิบัติงาน คณะทำงานตรวจเยี่ยมและร่วมแก้ไขปัญหาโรคติดเชื้อไวรัสโคโรนา 2019 (COVIOD-19)</dc:title>
  <dc:creator>PV</dc:creator>
  <cp:lastModifiedBy>PV</cp:lastModifiedBy>
  <cp:revision>25</cp:revision>
  <dcterms:created xsi:type="dcterms:W3CDTF">2020-03-28T06:09:03Z</dcterms:created>
  <dcterms:modified xsi:type="dcterms:W3CDTF">2020-03-31T05:14:27Z</dcterms:modified>
</cp:coreProperties>
</file>