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ชื่อและ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คำอ้างอิงพร้อม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นามบัต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นามบัตรอ้างอิ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จริง หรือ เท็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717964" y="5130800"/>
            <a:ext cx="8977745" cy="2789382"/>
          </a:xfrm>
        </p:spPr>
        <p:txBody>
          <a:bodyPr/>
          <a:lstStyle/>
          <a:p>
            <a:pPr algn="ctr"/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จัดประชุมเชิงปฏิบัติการเรื่อง</a:t>
            </a:r>
            <a:r>
              <a:rPr lang="th-TH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โครงการส่งเสริมเฝ้าระวังภาวะโภชนาการและแก้ไขปัญหาภาวะซีด ในเด็กปฐมวัย อายุ 2-5 ปี</a:t>
            </a:r>
            <a: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สำนักงานสาธารณสุขจังหวัดศรีสะเกษ </a:t>
            </a: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2565</a:t>
            </a:r>
            <a:b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วันที่ </a:t>
            </a: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มีนาคม </a:t>
            </a: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2565 </a:t>
            </a: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(ตรงกับวันอังคาร)</a:t>
            </a:r>
            <a:r>
              <a:rPr lang="th-TH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th-TH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กิจกรรมที่จะทำ </a:t>
            </a:r>
            <a:b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ช่วงเช้าจัดอบรมโภชนาการสำหรับสถานพัฒนาเด็กปฐมวัย </a:t>
            </a:r>
            <a:b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</a:t>
            </a: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ช่วงบ่ายจัดกิจกรรม เล่นเปลี่ยนโลก โดยทีมวิทยากรจากศูนย์อนามัย </a:t>
            </a:r>
            <a:b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กิจกรรมขั้นตอน ทั้งหมดและกระบวนการทั้งหมดของ เล่นเปลี่ยนโลก</a:t>
            </a: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sz="3600" b="1" dirty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3600" b="1" dirty="0" smtClean="0">
                <a:solidFill>
                  <a:srgbClr val="00206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endParaRPr lang="th-TH" sz="3600" b="1" dirty="0">
              <a:solidFill>
                <a:srgbClr val="00206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95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สิ่งที่ต้องขอความร่วมมือจาก จนท.ระดับอำเภอคือ</a:t>
            </a:r>
            <a:endParaRPr lang="th-TH" b="1" dirty="0">
              <a:solidFill>
                <a:srgbClr val="00206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38788" y="1550989"/>
            <a:ext cx="11108266" cy="4351047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1.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รายชื่อ ศพด. ที่จะเข้าร่วมประชุมอำเภอละ </a:t>
            </a:r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 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ศูนย์ </a:t>
            </a:r>
          </a:p>
          <a:p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กลุ่มเป้าหมายประกอบด้วย  คุณครูประจำศูนย์พัฒนาเด็กเล็กที่เลือก </a:t>
            </a:r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คน</a:t>
            </a:r>
          </a:p>
          <a:p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แม่ครัว ประจำศูนย์พัฒนาเด็กเล็กที่เลือก </a:t>
            </a:r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 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คน </a:t>
            </a:r>
          </a:p>
          <a:p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เจ้าหน้าที่สาธารณสุขในเขตรับผิดชอบของศูนย์พัฒนาเด็กเล็ก </a:t>
            </a:r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1 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คน </a:t>
            </a:r>
            <a:r>
              <a:rPr lang="th-TH" sz="3600" b="1" dirty="0" smtClean="0">
                <a:solidFill>
                  <a:srgbClr val="FF00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หรือ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จนท.จาก สสอ</a:t>
            </a:r>
            <a:r>
              <a:rPr lang="en-US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/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รพ.</a:t>
            </a:r>
          </a:p>
          <a:p>
            <a:r>
              <a:rPr lang="th-TH" sz="3600" b="1" dirty="0" smtClean="0">
                <a:solidFill>
                  <a:srgbClr val="FF000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ยกเว้น</a:t>
            </a:r>
            <a:r>
              <a:rPr lang="th-TH" sz="36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 อำเภอยางชุมน้อย เรื่องเข้ารับการอบรม ให้เป็น ศพด เทศบาลตำบลยางชุมน้อย จนท.สาสุขแจ้ง คุณครู หนังสือเชิญประชุมจะตามไป</a:t>
            </a:r>
            <a:endParaRPr lang="th-TH" sz="3600" b="1" dirty="0">
              <a:solidFill>
                <a:srgbClr val="00206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2785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3595332" y="591127"/>
            <a:ext cx="8596668" cy="1320800"/>
          </a:xfrm>
        </p:spPr>
        <p:txBody>
          <a:bodyPr/>
          <a:lstStyle/>
          <a:p>
            <a:r>
              <a:rPr lang="th-TH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ประเด็นตรวจราชการ </a:t>
            </a:r>
            <a:endParaRPr lang="th-TH" b="1" dirty="0">
              <a:solidFill>
                <a:srgbClr val="00206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1000607" y="1357025"/>
            <a:ext cx="8596668" cy="3880773"/>
          </a:xfrm>
        </p:spPr>
        <p:txBody>
          <a:bodyPr>
            <a:normAutofit/>
          </a:bodyPr>
          <a:lstStyle/>
          <a:p>
            <a:r>
              <a:rPr lang="th-TH" sz="32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อำเภอไพรบึง </a:t>
            </a:r>
          </a:p>
          <a:p>
            <a:r>
              <a:rPr lang="th-TH" sz="32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รบกวนทุกอำเภอกรอกข้อมูล ได้แก่ ข้อมูล สูงดีสมส่วน(คุณภาพของข้อมูลเครื่องชั่งน้ำหนักส่วนสูง) ยาน้ำเสริมธาตุเหล็ก ตรวจฟันเด็ก ข้อมูลสุขภาพเด็ก </a:t>
            </a:r>
            <a:r>
              <a:rPr lang="en-US" sz="32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0-5 </a:t>
            </a:r>
            <a:r>
              <a:rPr lang="th-TH" sz="3200" b="1" dirty="0" smtClean="0">
                <a:solidFill>
                  <a:srgbClr val="002060"/>
                </a:solidFill>
                <a:latin typeface="TH SarabunIT๙" panose="020B0500040200020003" pitchFamily="34" charset="-34"/>
                <a:cs typeface="TH SarabunIT๙" panose="020B0500040200020003" pitchFamily="34" charset="-34"/>
              </a:rPr>
              <a:t>ปี </a:t>
            </a:r>
            <a:endParaRPr lang="th-TH" sz="3200" b="1" dirty="0">
              <a:solidFill>
                <a:srgbClr val="002060"/>
              </a:solidFill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1489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เหลี่ยมเพชร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154</Words>
  <Application>Microsoft Office PowerPoint</Application>
  <PresentationFormat>แบบจอกว้าง</PresentationFormat>
  <Paragraphs>10</Paragraphs>
  <Slides>3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3</vt:i4>
      </vt:variant>
    </vt:vector>
  </HeadingPairs>
  <TitlesOfParts>
    <vt:vector size="11" baseType="lpstr">
      <vt:lpstr>Arial</vt:lpstr>
      <vt:lpstr>Cordia New</vt:lpstr>
      <vt:lpstr>IrisUPC</vt:lpstr>
      <vt:lpstr>TH Sarabun New</vt:lpstr>
      <vt:lpstr>TH SarabunIT๙</vt:lpstr>
      <vt:lpstr>Trebuchet MS</vt:lpstr>
      <vt:lpstr>Wingdings 3</vt:lpstr>
      <vt:lpstr>เหลี่ยมเพชร</vt:lpstr>
      <vt:lpstr>จัดประชุมเชิงปฏิบัติการเรื่องโครงการส่งเสริมเฝ้าระวังภาวะโภชนาการและแก้ไขปัญหาภาวะซีด ในเด็กปฐมวัย อายุ 2-5 ปี สำนักงานสาธารณสุขจังหวัดศรีสะเกษ 2565 วันที่ 1 มีนาคม 2565 (ตรงกับวันอังคาร) กิจกรรมที่จะทำ  1. ช่วงเช้าจัดอบรมโภชนาการสำหรับสถานพัฒนาเด็กปฐมวัย  2.ช่วงบ่ายจัดกิจกรรม เล่นเปลี่ยนโลก โดยทีมวิทยากรจากศูนย์อนามัย  กิจกรรมขั้นตอน ทั้งหมดและกระบวนการทั้งหมดของ เล่นเปลี่ยนโลก     </vt:lpstr>
      <vt:lpstr>สิ่งที่ต้องขอความร่วมมือจาก จนท.ระดับอำเภอคือ</vt:lpstr>
      <vt:lpstr>ประเด็นตรวจราชการ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จัดประชุมเชิงปฏิบัติการเรื่องโครงการส่งเสริมเฝ้าระวังภาวะโภชนาการและแก้ไขปัญหาภาวะซีด ในเด็กปฐมวัย อายุ 2-5 ปี สำนักงานสาธารณสุขจังหวัดศรีสะเกษ 2565</dc:title>
  <dc:creator>PV1</dc:creator>
  <cp:lastModifiedBy>PV1</cp:lastModifiedBy>
  <cp:revision>6</cp:revision>
  <dcterms:created xsi:type="dcterms:W3CDTF">2022-01-27T08:28:17Z</dcterms:created>
  <dcterms:modified xsi:type="dcterms:W3CDTF">2022-01-27T09:22:10Z</dcterms:modified>
</cp:coreProperties>
</file>