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70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2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2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1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99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34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3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05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149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75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7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ED132-F076-49B7-ABF5-01D1C8D688B0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FF0A7-61BD-48CD-BA23-16E663A3E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75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802053"/>
            <a:ext cx="12192000" cy="1617785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แผนการจัดกิจกรรม</a:t>
            </a:r>
            <a: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5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การส่งเสริมสุขภาพวัยเรียน</a:t>
            </a:r>
            <a:endParaRPr lang="en-US" sz="5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75716" y="5354638"/>
            <a:ext cx="5914683" cy="105886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กลุ่มงานส่งเสริมสุขภาพ </a:t>
            </a:r>
          </a:p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สำนักงานสาธารณสุขจังหวัดศรีสะ</a:t>
            </a:r>
            <a:r>
              <a:rPr lang="th-TH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เกษ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CDCD9814-2817-41CB-B0B0-FFA484E69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6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422D9F14-F9FB-403A-B5FF-297B5B2046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82" b="6579"/>
          <a:stretch/>
        </p:blipFill>
        <p:spPr>
          <a:xfrm>
            <a:off x="165100" y="681848"/>
            <a:ext cx="12026900" cy="53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A3E933F2-1CB1-4FAB-9036-836C1CC0E2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51" t="16384" r="27163" b="7980"/>
          <a:stretch/>
        </p:blipFill>
        <p:spPr>
          <a:xfrm>
            <a:off x="467544" y="103607"/>
            <a:ext cx="10987856" cy="665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A7AE1494-B05D-4A21-8443-15D6530C15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25" t="16385" r="26375" b="6579"/>
          <a:stretch/>
        </p:blipFill>
        <p:spPr>
          <a:xfrm>
            <a:off x="289744" y="104534"/>
            <a:ext cx="11445056" cy="675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6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D037B100-BE61-4BEF-B5A0-7EB708AB80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51" t="16385" r="27163" b="7979"/>
          <a:stretch/>
        </p:blipFill>
        <p:spPr>
          <a:xfrm>
            <a:off x="870124" y="222749"/>
            <a:ext cx="10432876" cy="641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49BFD6BE-C6B2-43B7-BBCE-DB5E30E96C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00" t="16383" r="15350" b="42998"/>
          <a:stretch/>
        </p:blipFill>
        <p:spPr>
          <a:xfrm>
            <a:off x="0" y="1149340"/>
            <a:ext cx="11684000" cy="320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54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38200" y="1181686"/>
            <a:ext cx="10515600" cy="499527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h-TH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อย่าลืม</a:t>
            </a:r>
            <a:r>
              <a:rPr lang="th-TH" sz="43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บันทึกข้อมูล  </a:t>
            </a:r>
            <a:r>
              <a:rPr lang="th-TH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และส่งออก </a:t>
            </a:r>
            <a:r>
              <a:rPr lang="en-US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 </a:t>
            </a:r>
            <a:r>
              <a:rPr lang="th-TH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แฟ้ม   </a:t>
            </a:r>
          </a:p>
          <a:p>
            <a:pPr marL="0" indent="0" algn="ctr">
              <a:buNone/>
            </a:pPr>
            <a:endParaRPr lang="th-TH" sz="40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th-TH" sz="43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ตามระยะเวลา</a:t>
            </a:r>
            <a:r>
              <a:rPr lang="th-TH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ด้วยนะคะ </a:t>
            </a:r>
            <a:endParaRPr lang="en-US" sz="4000" b="1" dirty="0" smtClean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en-US" sz="40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th-TH" sz="40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th-TH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ขอบคุณค่ะ  </a:t>
            </a:r>
            <a:r>
              <a:rPr lang="en-US" sz="40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^_^</a:t>
            </a:r>
            <a:endParaRPr lang="th-TH" sz="4000" b="1" dirty="0" smtClean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endParaRPr lang="th-TH" b="1" dirty="0" smtClean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th-TH" b="1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ปล</a:t>
            </a:r>
            <a:r>
              <a:rPr lang="th-TH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.โปรดติดตามรายละเอียดต่างๆในกลุ่ม</a:t>
            </a:r>
            <a:r>
              <a:rPr lang="en-US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 </a:t>
            </a:r>
            <a:r>
              <a:rPr lang="th-TH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วัยเรียน</a:t>
            </a:r>
          </a:p>
          <a:p>
            <a:pPr marL="0" indent="0" algn="ctr">
              <a:buNone/>
            </a:pPr>
            <a:endParaRPr lang="en-US" sz="40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27795"/>
            <a:ext cx="12192000" cy="799306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th-TH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ประเด็นงานสำคัญปีงบประมาณ 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2565</a:t>
            </a:r>
            <a:r>
              <a:rPr lang="th-TH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รูปหกเหลี่ยม 3"/>
          <p:cNvSpPr/>
          <p:nvPr/>
        </p:nvSpPr>
        <p:spPr>
          <a:xfrm>
            <a:off x="1257300" y="1668860"/>
            <a:ext cx="1968500" cy="1418234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สุขาภิบาลแวดล้อม</a:t>
            </a:r>
            <a:endParaRPr lang="en-US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รูปหกเหลี่ยม 6"/>
          <p:cNvSpPr/>
          <p:nvPr/>
        </p:nvSpPr>
        <p:spPr>
          <a:xfrm>
            <a:off x="2422524" y="3225800"/>
            <a:ext cx="1819275" cy="1483123"/>
          </a:xfrm>
          <a:prstGeom prst="hex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</a:t>
            </a:r>
            <a:endParaRPr lang="en-US" dirty="0">
              <a:solidFill>
                <a:schemeClr val="bg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รูปหกเหลี่ยม 7"/>
          <p:cNvSpPr/>
          <p:nvPr/>
        </p:nvSpPr>
        <p:spPr>
          <a:xfrm>
            <a:off x="1209674" y="4847629"/>
            <a:ext cx="2016125" cy="1517650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กพด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รูปหกเหลี่ยม 8"/>
          <p:cNvSpPr/>
          <p:nvPr/>
        </p:nvSpPr>
        <p:spPr>
          <a:xfrm>
            <a:off x="3600450" y="1668860"/>
            <a:ext cx="1962150" cy="1392237"/>
          </a:xfrm>
          <a:prstGeom prst="hex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สุขภาพ        ช่องปาก</a:t>
            </a:r>
            <a:endParaRPr lang="en-US" dirty="0">
              <a:solidFill>
                <a:schemeClr val="bg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รูปหกเหลี่ยม 9"/>
          <p:cNvSpPr/>
          <p:nvPr/>
        </p:nvSpPr>
        <p:spPr>
          <a:xfrm>
            <a:off x="3956050" y="4863703"/>
            <a:ext cx="2082801" cy="1472406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อาหารโภชนาการ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รูปหกเหลี่ยม 10"/>
          <p:cNvSpPr/>
          <p:nvPr/>
        </p:nvSpPr>
        <p:spPr>
          <a:xfrm>
            <a:off x="5937250" y="1605361"/>
            <a:ext cx="1898650" cy="1490662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HPS</a:t>
            </a:r>
          </a:p>
          <a:p>
            <a:pPr algn="ctr"/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Plus HL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รูปหกเหลี่ยม 11"/>
          <p:cNvSpPr/>
          <p:nvPr/>
        </p:nvSpPr>
        <p:spPr>
          <a:xfrm>
            <a:off x="5162550" y="3225800"/>
            <a:ext cx="1949450" cy="1473200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COVID-19</a:t>
            </a:r>
          </a:p>
          <a:p>
            <a:pPr algn="ctr"/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School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รูปหกเหลี่ยม 12"/>
          <p:cNvSpPr/>
          <p:nvPr/>
        </p:nvSpPr>
        <p:spPr>
          <a:xfrm>
            <a:off x="6896100" y="4875412"/>
            <a:ext cx="2108200" cy="1397000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เด็กไทยสายตาดี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รูปหกเหลี่ยม 13"/>
          <p:cNvSpPr/>
          <p:nvPr/>
        </p:nvSpPr>
        <p:spPr>
          <a:xfrm>
            <a:off x="8318500" y="1668860"/>
            <a:ext cx="2044700" cy="1437084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ฐานข้อมูลร่วม </a:t>
            </a:r>
          </a:p>
          <a:p>
            <a:pPr algn="ctr"/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HDC 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อนามัยโรงเรียน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รูปหกเหลี่ยม 14"/>
          <p:cNvSpPr/>
          <p:nvPr/>
        </p:nvSpPr>
        <p:spPr>
          <a:xfrm>
            <a:off x="7835900" y="3248027"/>
            <a:ext cx="2057399" cy="1422400"/>
          </a:xfrm>
          <a:prstGeom prst="hex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เด็กพิเศษ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กล่องข้อความ 19"/>
          <p:cNvSpPr txBox="1"/>
          <p:nvPr/>
        </p:nvSpPr>
        <p:spPr>
          <a:xfrm>
            <a:off x="501650" y="1026656"/>
            <a:ext cx="1087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เด็กวัยเรียนวัยรุ่น เข้มแข็ง แข็งแรง และฉลาดตามแนววิถีชีวิตใหม่ใน</a:t>
            </a:r>
            <a:r>
              <a:rPr lang="th-TH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ยุคดิจิตัล</a:t>
            </a:r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2565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14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52401"/>
            <a:ext cx="12192000" cy="93980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th-TH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ปฏิทินงานอนามัยโรงเรียน </a:t>
            </a:r>
            <a:endParaRPr lang="en-US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5593"/>
              </p:ext>
            </p:extLst>
          </p:nvPr>
        </p:nvGraphicFramePr>
        <p:xfrm>
          <a:off x="444500" y="1203325"/>
          <a:ext cx="11506200" cy="544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0"/>
                <a:gridCol w="914400"/>
                <a:gridCol w="774700"/>
                <a:gridCol w="787400"/>
                <a:gridCol w="774700"/>
                <a:gridCol w="838200"/>
                <a:gridCol w="873760"/>
                <a:gridCol w="116840"/>
                <a:gridCol w="711200"/>
                <a:gridCol w="825500"/>
                <a:gridCol w="825500"/>
                <a:gridCol w="825500"/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ก.พ.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เม.ย.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มิ.ย.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ส.ค.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ก.ย.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ชั่งน้ำหนัก/วัดส่วนสูง </a:t>
                      </a:r>
                    </a:p>
                    <a:p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ประเมินภาวะโภชนาการ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b="1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1-6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400" b="1" baseline="0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ม.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1-3   </a:t>
                      </a:r>
                      <a:r>
                        <a:rPr lang="th-TH" sz="1400" b="1" baseline="0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ม.</a:t>
                      </a:r>
                      <a:r>
                        <a:rPr lang="en-US" sz="1400" b="1" baseline="0" dirty="0" smtClean="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4-6</a:t>
                      </a:r>
                      <a:endParaRPr lang="en-US" sz="1400" b="1" dirty="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ชั่งน้ำหนัก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วัดส่วนสูง และลงบันทึกข้อมูล ภาคเรียนที่ 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ปีการศึกษา 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2564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ชั่งน้ำหนัก วัดส่วนสูง และลงบันทึกข้อมูล ภาคเรียนที่ 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ปีการศึกษา 256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คัดกรองสุขภาพตามชุดสิทธิประโยชน์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ตรวจร่างกายและสุขภาพช่องปาก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โดย </a:t>
                      </a:r>
                      <a:r>
                        <a:rPr lang="th-TH" sz="1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จนท.สธ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.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ป.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ตรวจคัดกรองสายตา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ป.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และมอบแว่น</a:t>
                      </a:r>
                      <a:endParaRPr lang="en-US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A22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30835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ตรวจคัดกรองการได้ยิน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30835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ตรวจวัดความดันโลหิต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3083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ตรวจเหา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1-6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คัดกรองภาวะโลหิตจาง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กรณี ไม่ได้รับการตรวจตอนอายุ 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ปี </a:t>
                      </a:r>
                    </a:p>
                    <a:p>
                      <a:r>
                        <a:rPr lang="th-TH" sz="1400" b="1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ป.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400" b="1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ทุกคน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โรงเรียนส่งเสริมสุขภาพ</a:t>
                      </a:r>
                    </a:p>
                    <a:p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PLUS HL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ครูนำหน่วยการเรียนรู้สร้างความรอบรู้ด้านสุขภาพไป</a:t>
                      </a:r>
                      <a:r>
                        <a:rPr lang="th-TH" sz="1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การสอน/กิจกรรมส่งเสริมสุขภาพ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ครูนำหน่วยการเรียนรู้สร้างความรอบรู้ด้านสุขภาพไป</a:t>
                      </a:r>
                      <a:r>
                        <a:rPr lang="th-TH" sz="1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การสอน/กิจกรรมส่งเสริมสุขภาพ</a:t>
                      </a:r>
                      <a:endParaRPr lang="en-US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ประเมินมาตรการ </a:t>
                      </a: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TSC+</a:t>
                      </a:r>
                    </a:p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SSS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ทำแบบประเมิน</a:t>
                      </a:r>
                      <a:r>
                        <a:rPr lang="th-TH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ทำแบบประเมิน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ทำแบบประเมิน</a:t>
                      </a:r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27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52948315-F56F-4EE1-940D-1B08A99BA6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12" t="16384" r="36613" b="19185"/>
          <a:stretch/>
        </p:blipFill>
        <p:spPr>
          <a:xfrm>
            <a:off x="784794" y="151398"/>
            <a:ext cx="4803206" cy="6498457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0F8A5B1E-4496-4CC8-966E-13F90D65C5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388" t="13583" r="3538" b="10781"/>
          <a:stretch/>
        </p:blipFill>
        <p:spPr>
          <a:xfrm>
            <a:off x="5588000" y="104296"/>
            <a:ext cx="5090988" cy="654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4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8E49D947-4C70-4BF4-94E1-92EEE3C751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5833" t="21146" r="16894" b="13804"/>
          <a:stretch/>
        </p:blipFill>
        <p:spPr>
          <a:xfrm>
            <a:off x="0" y="117763"/>
            <a:ext cx="12175475" cy="662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18911194-8E25-494C-B37D-08B67952A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8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58A6A712-9E9A-4D3C-91F2-6B1034983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591" t="21145" r="16818" b="119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C5A1F681-EADF-427F-B2F9-532F6A9A5F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4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110</TotalTime>
  <Words>295</Words>
  <Application>Microsoft Office PowerPoint</Application>
  <PresentationFormat>แบบจอกว้าง</PresentationFormat>
  <Paragraphs>66</Paragraphs>
  <Slides>16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16</vt:i4>
      </vt:variant>
    </vt:vector>
  </HeadingPairs>
  <TitlesOfParts>
    <vt:vector size="24" baseType="lpstr">
      <vt:lpstr>Angsana New</vt:lpstr>
      <vt:lpstr>Arial</vt:lpstr>
      <vt:lpstr>Calibri</vt:lpstr>
      <vt:lpstr>Calibri Light</vt:lpstr>
      <vt:lpstr>Cordia New</vt:lpstr>
      <vt:lpstr>Tahoma</vt:lpstr>
      <vt:lpstr>Wingdings</vt:lpstr>
      <vt:lpstr>ธีมของ Office</vt:lpstr>
      <vt:lpstr>แผนการจัดกิจกรรม การส่งเสริมสุขภาพวัยเรียน</vt:lpstr>
      <vt:lpstr>ประเด็นงานสำคัญปีงบประมาณ 2565 </vt:lpstr>
      <vt:lpstr>ปฏิทินงานอนามัยโรงเรียน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แผนการจัดกิจกรรม การส่งเสริมสุขภาพวัยเรียน</dc:title>
  <dc:creator>SOM</dc:creator>
  <cp:lastModifiedBy>SOM</cp:lastModifiedBy>
  <cp:revision>18</cp:revision>
  <dcterms:created xsi:type="dcterms:W3CDTF">2022-01-27T04:55:01Z</dcterms:created>
  <dcterms:modified xsi:type="dcterms:W3CDTF">2022-01-27T08:33:28Z</dcterms:modified>
</cp:coreProperties>
</file>